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71" r:id="rId6"/>
    <p:sldId id="260" r:id="rId7"/>
    <p:sldId id="261" r:id="rId8"/>
    <p:sldId id="265" r:id="rId9"/>
    <p:sldId id="272" r:id="rId10"/>
    <p:sldId id="263" r:id="rId11"/>
    <p:sldId id="273" r:id="rId12"/>
    <p:sldId id="264" r:id="rId1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72"/>
    <p:restoredTop sz="73434"/>
  </p:normalViewPr>
  <p:slideViewPr>
    <p:cSldViewPr>
      <p:cViewPr>
        <p:scale>
          <a:sx n="110" d="100"/>
          <a:sy n="110" d="100"/>
        </p:scale>
        <p:origin x="246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65E48A-CFBF-43AC-843D-77F8B17A22FB}"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C21E2041-9BE0-4352-9A91-A4B3AB4CEAF7}">
      <dgm:prSet/>
      <dgm:spPr/>
      <dgm:t>
        <a:bodyPr/>
        <a:lstStyle/>
        <a:p>
          <a:r>
            <a:rPr lang="en-AT"/>
            <a:t>From Input to Output?</a:t>
          </a:r>
          <a:endParaRPr lang="en-US"/>
        </a:p>
      </dgm:t>
    </dgm:pt>
    <dgm:pt modelId="{6573EF04-01D2-40ED-A702-9170AE1279A6}" type="parTrans" cxnId="{32DB2659-A5AC-4F75-9D12-225F253F7E3B}">
      <dgm:prSet/>
      <dgm:spPr/>
      <dgm:t>
        <a:bodyPr/>
        <a:lstStyle/>
        <a:p>
          <a:endParaRPr lang="en-US"/>
        </a:p>
      </dgm:t>
    </dgm:pt>
    <dgm:pt modelId="{42349E85-A182-40AE-86B6-4A15FA8533A9}" type="sibTrans" cxnId="{32DB2659-A5AC-4F75-9D12-225F253F7E3B}">
      <dgm:prSet/>
      <dgm:spPr/>
      <dgm:t>
        <a:bodyPr/>
        <a:lstStyle/>
        <a:p>
          <a:endParaRPr lang="en-US"/>
        </a:p>
      </dgm:t>
    </dgm:pt>
    <dgm:pt modelId="{15767C51-F792-4A3A-89F5-56EC4EB9CFC0}">
      <dgm:prSet/>
      <dgm:spPr/>
      <dgm:t>
        <a:bodyPr/>
        <a:lstStyle/>
        <a:p>
          <a:r>
            <a:rPr lang="en-AT" dirty="0"/>
            <a:t>Algorithm: Cut out licence plate</a:t>
          </a:r>
          <a:endParaRPr lang="en-US" dirty="0"/>
        </a:p>
      </dgm:t>
    </dgm:pt>
    <dgm:pt modelId="{3EC1718A-EA4B-4739-8B6F-3DA7A51FB2AD}" type="parTrans" cxnId="{44F315D9-5964-461C-B3E3-F31B297F749F}">
      <dgm:prSet/>
      <dgm:spPr/>
      <dgm:t>
        <a:bodyPr/>
        <a:lstStyle/>
        <a:p>
          <a:endParaRPr lang="en-US"/>
        </a:p>
      </dgm:t>
    </dgm:pt>
    <dgm:pt modelId="{2C0EDF5C-B157-4005-B457-E5A15803F753}" type="sibTrans" cxnId="{44F315D9-5964-461C-B3E3-F31B297F749F}">
      <dgm:prSet/>
      <dgm:spPr/>
      <dgm:t>
        <a:bodyPr/>
        <a:lstStyle/>
        <a:p>
          <a:endParaRPr lang="en-US"/>
        </a:p>
      </dgm:t>
    </dgm:pt>
    <dgm:pt modelId="{380123F3-3B0C-43C8-B122-F3334B8DC5CC}">
      <dgm:prSet/>
      <dgm:spPr/>
      <dgm:t>
        <a:bodyPr/>
        <a:lstStyle/>
        <a:p>
          <a:r>
            <a:rPr lang="en-AT" dirty="0"/>
            <a:t>Algorithm: Cut out single char</a:t>
          </a:r>
          <a:endParaRPr lang="en-US" dirty="0"/>
        </a:p>
      </dgm:t>
    </dgm:pt>
    <dgm:pt modelId="{4CB57D93-214C-41ED-8A6E-7E9D7D926D2D}" type="parTrans" cxnId="{FD188363-C0D9-4314-B41B-9BDB71C16413}">
      <dgm:prSet/>
      <dgm:spPr/>
      <dgm:t>
        <a:bodyPr/>
        <a:lstStyle/>
        <a:p>
          <a:endParaRPr lang="en-US"/>
        </a:p>
      </dgm:t>
    </dgm:pt>
    <dgm:pt modelId="{79E2D7E6-37E3-4235-9F23-77E69DDFEE98}" type="sibTrans" cxnId="{FD188363-C0D9-4314-B41B-9BDB71C16413}">
      <dgm:prSet/>
      <dgm:spPr/>
      <dgm:t>
        <a:bodyPr/>
        <a:lstStyle/>
        <a:p>
          <a:endParaRPr lang="en-US"/>
        </a:p>
      </dgm:t>
    </dgm:pt>
    <dgm:pt modelId="{80DF85BE-6778-41CF-8543-5955BF71D92F}">
      <dgm:prSet/>
      <dgm:spPr/>
      <dgm:t>
        <a:bodyPr/>
        <a:lstStyle/>
        <a:p>
          <a:r>
            <a:rPr lang="en-AT"/>
            <a:t>OCR</a:t>
          </a:r>
          <a:endParaRPr lang="en-US"/>
        </a:p>
      </dgm:t>
    </dgm:pt>
    <dgm:pt modelId="{09812D41-50F2-407D-A881-370DC4B11A43}" type="parTrans" cxnId="{13094E9D-747F-4103-89A4-862676E34508}">
      <dgm:prSet/>
      <dgm:spPr/>
      <dgm:t>
        <a:bodyPr/>
        <a:lstStyle/>
        <a:p>
          <a:endParaRPr lang="en-US"/>
        </a:p>
      </dgm:t>
    </dgm:pt>
    <dgm:pt modelId="{31EF52BA-45F9-450C-A3C8-E9A6B5842CAF}" type="sibTrans" cxnId="{13094E9D-747F-4103-89A4-862676E34508}">
      <dgm:prSet/>
      <dgm:spPr/>
      <dgm:t>
        <a:bodyPr/>
        <a:lstStyle/>
        <a:p>
          <a:endParaRPr lang="en-US"/>
        </a:p>
      </dgm:t>
    </dgm:pt>
    <dgm:pt modelId="{DEDFB0FA-928E-46A7-BC2F-9A591A93B380}">
      <dgm:prSet/>
      <dgm:spPr/>
      <dgm:t>
        <a:bodyPr/>
        <a:lstStyle/>
        <a:p>
          <a:r>
            <a:rPr lang="en-AT"/>
            <a:t>Preparation for API</a:t>
          </a:r>
          <a:endParaRPr lang="en-US"/>
        </a:p>
      </dgm:t>
    </dgm:pt>
    <dgm:pt modelId="{39F7C65F-649E-4268-B4AB-25F76BA231E2}" type="parTrans" cxnId="{B8B03023-3ED4-4519-82B0-A5B249F99DAC}">
      <dgm:prSet/>
      <dgm:spPr/>
      <dgm:t>
        <a:bodyPr/>
        <a:lstStyle/>
        <a:p>
          <a:endParaRPr lang="en-US"/>
        </a:p>
      </dgm:t>
    </dgm:pt>
    <dgm:pt modelId="{616D5B06-DD00-461C-BFF8-F7B056CAB1F7}" type="sibTrans" cxnId="{B8B03023-3ED4-4519-82B0-A5B249F99DAC}">
      <dgm:prSet/>
      <dgm:spPr/>
      <dgm:t>
        <a:bodyPr/>
        <a:lstStyle/>
        <a:p>
          <a:endParaRPr lang="en-US"/>
        </a:p>
      </dgm:t>
    </dgm:pt>
    <dgm:pt modelId="{84AB60F5-E0D4-409D-9F1F-EECE459F2CDC}">
      <dgm:prSet/>
      <dgm:spPr/>
      <dgm:t>
        <a:bodyPr/>
        <a:lstStyle/>
        <a:p>
          <a:r>
            <a:rPr lang="en-AT" dirty="0"/>
            <a:t>Errors &amp; Problems</a:t>
          </a:r>
          <a:endParaRPr lang="en-US" dirty="0"/>
        </a:p>
      </dgm:t>
    </dgm:pt>
    <dgm:pt modelId="{EDE9E5DD-643F-4326-91DA-86FCE292F154}" type="parTrans" cxnId="{BFBD58D3-8C77-48B9-84BF-E01A349AABCB}">
      <dgm:prSet/>
      <dgm:spPr/>
      <dgm:t>
        <a:bodyPr/>
        <a:lstStyle/>
        <a:p>
          <a:endParaRPr lang="en-US"/>
        </a:p>
      </dgm:t>
    </dgm:pt>
    <dgm:pt modelId="{F10FDF4B-3AC3-4AF2-8F14-536F0BFE0CD6}" type="sibTrans" cxnId="{BFBD58D3-8C77-48B9-84BF-E01A349AABCB}">
      <dgm:prSet/>
      <dgm:spPr/>
      <dgm:t>
        <a:bodyPr/>
        <a:lstStyle/>
        <a:p>
          <a:endParaRPr lang="en-US"/>
        </a:p>
      </dgm:t>
    </dgm:pt>
    <dgm:pt modelId="{EF52A6D3-71A4-47FF-8BB7-12DD26936946}">
      <dgm:prSet/>
      <dgm:spPr/>
      <dgm:t>
        <a:bodyPr/>
        <a:lstStyle/>
        <a:p>
          <a:r>
            <a:rPr lang="en-AT"/>
            <a:t>What holds the future?</a:t>
          </a:r>
          <a:endParaRPr lang="en-US"/>
        </a:p>
      </dgm:t>
    </dgm:pt>
    <dgm:pt modelId="{604D2EA3-4126-409F-BDAB-E136B61C77AD}" type="parTrans" cxnId="{355E3D2C-98A1-46FE-8725-5580DA431A55}">
      <dgm:prSet/>
      <dgm:spPr/>
      <dgm:t>
        <a:bodyPr/>
        <a:lstStyle/>
        <a:p>
          <a:endParaRPr lang="en-US"/>
        </a:p>
      </dgm:t>
    </dgm:pt>
    <dgm:pt modelId="{D8DDF2BA-FBC2-48B6-816A-418766CDD9D3}" type="sibTrans" cxnId="{355E3D2C-98A1-46FE-8725-5580DA431A55}">
      <dgm:prSet/>
      <dgm:spPr/>
      <dgm:t>
        <a:bodyPr/>
        <a:lstStyle/>
        <a:p>
          <a:endParaRPr lang="en-US"/>
        </a:p>
      </dgm:t>
    </dgm:pt>
    <dgm:pt modelId="{8A01D7A3-8380-4A46-AAC8-9A8D4A4476D6}" type="pres">
      <dgm:prSet presAssocID="{5765E48A-CFBF-43AC-843D-77F8B17A22FB}" presName="vert0" presStyleCnt="0">
        <dgm:presLayoutVars>
          <dgm:dir/>
          <dgm:animOne val="branch"/>
          <dgm:animLvl val="lvl"/>
        </dgm:presLayoutVars>
      </dgm:prSet>
      <dgm:spPr/>
    </dgm:pt>
    <dgm:pt modelId="{C406177C-6217-DE48-9253-12712862AB08}" type="pres">
      <dgm:prSet presAssocID="{C21E2041-9BE0-4352-9A91-A4B3AB4CEAF7}" presName="thickLine" presStyleLbl="alignNode1" presStyleIdx="0" presStyleCnt="7"/>
      <dgm:spPr/>
    </dgm:pt>
    <dgm:pt modelId="{57C5CA2D-20EA-8346-950F-8AAFB494A77A}" type="pres">
      <dgm:prSet presAssocID="{C21E2041-9BE0-4352-9A91-A4B3AB4CEAF7}" presName="horz1" presStyleCnt="0"/>
      <dgm:spPr/>
    </dgm:pt>
    <dgm:pt modelId="{1C80CCC6-026E-0943-8EC2-D804155242C0}" type="pres">
      <dgm:prSet presAssocID="{C21E2041-9BE0-4352-9A91-A4B3AB4CEAF7}" presName="tx1" presStyleLbl="revTx" presStyleIdx="0" presStyleCnt="7"/>
      <dgm:spPr/>
    </dgm:pt>
    <dgm:pt modelId="{D4493A26-692B-C747-95FA-71BABC37DA20}" type="pres">
      <dgm:prSet presAssocID="{C21E2041-9BE0-4352-9A91-A4B3AB4CEAF7}" presName="vert1" presStyleCnt="0"/>
      <dgm:spPr/>
    </dgm:pt>
    <dgm:pt modelId="{5A391093-7BD5-7F48-AA8F-BECABBCDC581}" type="pres">
      <dgm:prSet presAssocID="{15767C51-F792-4A3A-89F5-56EC4EB9CFC0}" presName="thickLine" presStyleLbl="alignNode1" presStyleIdx="1" presStyleCnt="7"/>
      <dgm:spPr/>
    </dgm:pt>
    <dgm:pt modelId="{E7EA467B-0CF5-3846-A0DB-A504E3185F8A}" type="pres">
      <dgm:prSet presAssocID="{15767C51-F792-4A3A-89F5-56EC4EB9CFC0}" presName="horz1" presStyleCnt="0"/>
      <dgm:spPr/>
    </dgm:pt>
    <dgm:pt modelId="{B370A929-34F5-364E-88C3-4A01353E7A43}" type="pres">
      <dgm:prSet presAssocID="{15767C51-F792-4A3A-89F5-56EC4EB9CFC0}" presName="tx1" presStyleLbl="revTx" presStyleIdx="1" presStyleCnt="7"/>
      <dgm:spPr/>
    </dgm:pt>
    <dgm:pt modelId="{25ADA007-8401-F34C-80CB-0D7B90407E36}" type="pres">
      <dgm:prSet presAssocID="{15767C51-F792-4A3A-89F5-56EC4EB9CFC0}" presName="vert1" presStyleCnt="0"/>
      <dgm:spPr/>
    </dgm:pt>
    <dgm:pt modelId="{C7315D63-BD1C-F54A-9B24-BA820B9DD3B0}" type="pres">
      <dgm:prSet presAssocID="{380123F3-3B0C-43C8-B122-F3334B8DC5CC}" presName="thickLine" presStyleLbl="alignNode1" presStyleIdx="2" presStyleCnt="7"/>
      <dgm:spPr/>
    </dgm:pt>
    <dgm:pt modelId="{DD0D20E7-8D8E-CB41-8265-7D88C1D3DE58}" type="pres">
      <dgm:prSet presAssocID="{380123F3-3B0C-43C8-B122-F3334B8DC5CC}" presName="horz1" presStyleCnt="0"/>
      <dgm:spPr/>
    </dgm:pt>
    <dgm:pt modelId="{DA2A9EA8-410A-B94B-BD80-BCBE784E4B42}" type="pres">
      <dgm:prSet presAssocID="{380123F3-3B0C-43C8-B122-F3334B8DC5CC}" presName="tx1" presStyleLbl="revTx" presStyleIdx="2" presStyleCnt="7"/>
      <dgm:spPr/>
    </dgm:pt>
    <dgm:pt modelId="{85F90960-C873-AE41-BC13-FAD6C64ADEFF}" type="pres">
      <dgm:prSet presAssocID="{380123F3-3B0C-43C8-B122-F3334B8DC5CC}" presName="vert1" presStyleCnt="0"/>
      <dgm:spPr/>
    </dgm:pt>
    <dgm:pt modelId="{40782FC0-D629-684C-A09B-E1BF2E781C6D}" type="pres">
      <dgm:prSet presAssocID="{80DF85BE-6778-41CF-8543-5955BF71D92F}" presName="thickLine" presStyleLbl="alignNode1" presStyleIdx="3" presStyleCnt="7"/>
      <dgm:spPr/>
    </dgm:pt>
    <dgm:pt modelId="{844CC660-ED1C-C946-B718-243C4F66FE71}" type="pres">
      <dgm:prSet presAssocID="{80DF85BE-6778-41CF-8543-5955BF71D92F}" presName="horz1" presStyleCnt="0"/>
      <dgm:spPr/>
    </dgm:pt>
    <dgm:pt modelId="{91C7C23C-32FE-3C43-A8F0-05E7FE52F52A}" type="pres">
      <dgm:prSet presAssocID="{80DF85BE-6778-41CF-8543-5955BF71D92F}" presName="tx1" presStyleLbl="revTx" presStyleIdx="3" presStyleCnt="7"/>
      <dgm:spPr/>
    </dgm:pt>
    <dgm:pt modelId="{94F46A99-DD21-0A43-BDCB-58CCBFCB2635}" type="pres">
      <dgm:prSet presAssocID="{80DF85BE-6778-41CF-8543-5955BF71D92F}" presName="vert1" presStyleCnt="0"/>
      <dgm:spPr/>
    </dgm:pt>
    <dgm:pt modelId="{06E4E94F-D907-E648-99A8-63A1058B170F}" type="pres">
      <dgm:prSet presAssocID="{DEDFB0FA-928E-46A7-BC2F-9A591A93B380}" presName="thickLine" presStyleLbl="alignNode1" presStyleIdx="4" presStyleCnt="7"/>
      <dgm:spPr/>
    </dgm:pt>
    <dgm:pt modelId="{5F6660F8-4097-C94C-A9B4-5E093C14E150}" type="pres">
      <dgm:prSet presAssocID="{DEDFB0FA-928E-46A7-BC2F-9A591A93B380}" presName="horz1" presStyleCnt="0"/>
      <dgm:spPr/>
    </dgm:pt>
    <dgm:pt modelId="{AD767913-2D2F-774C-854D-2CCDDD600CC4}" type="pres">
      <dgm:prSet presAssocID="{DEDFB0FA-928E-46A7-BC2F-9A591A93B380}" presName="tx1" presStyleLbl="revTx" presStyleIdx="4" presStyleCnt="7"/>
      <dgm:spPr/>
    </dgm:pt>
    <dgm:pt modelId="{89F1BE6F-D8BD-9948-80C3-27C665303D82}" type="pres">
      <dgm:prSet presAssocID="{DEDFB0FA-928E-46A7-BC2F-9A591A93B380}" presName="vert1" presStyleCnt="0"/>
      <dgm:spPr/>
    </dgm:pt>
    <dgm:pt modelId="{56C90E4C-D2EA-3F4E-9E14-9088482A8B3C}" type="pres">
      <dgm:prSet presAssocID="{84AB60F5-E0D4-409D-9F1F-EECE459F2CDC}" presName="thickLine" presStyleLbl="alignNode1" presStyleIdx="5" presStyleCnt="7"/>
      <dgm:spPr/>
    </dgm:pt>
    <dgm:pt modelId="{9143CC80-68F9-A64B-8C6C-B28630183618}" type="pres">
      <dgm:prSet presAssocID="{84AB60F5-E0D4-409D-9F1F-EECE459F2CDC}" presName="horz1" presStyleCnt="0"/>
      <dgm:spPr/>
    </dgm:pt>
    <dgm:pt modelId="{D5BA09C9-909E-9140-8EC0-62E5187D0B64}" type="pres">
      <dgm:prSet presAssocID="{84AB60F5-E0D4-409D-9F1F-EECE459F2CDC}" presName="tx1" presStyleLbl="revTx" presStyleIdx="5" presStyleCnt="7"/>
      <dgm:spPr/>
    </dgm:pt>
    <dgm:pt modelId="{BBC55A8A-AF93-2E4B-BB8F-8FBE8A977FAF}" type="pres">
      <dgm:prSet presAssocID="{84AB60F5-E0D4-409D-9F1F-EECE459F2CDC}" presName="vert1" presStyleCnt="0"/>
      <dgm:spPr/>
    </dgm:pt>
    <dgm:pt modelId="{3EF46421-2B12-6745-BB21-8075154C30C7}" type="pres">
      <dgm:prSet presAssocID="{EF52A6D3-71A4-47FF-8BB7-12DD26936946}" presName="thickLine" presStyleLbl="alignNode1" presStyleIdx="6" presStyleCnt="7"/>
      <dgm:spPr/>
    </dgm:pt>
    <dgm:pt modelId="{D7106E9D-18E4-E04F-AC6D-2B91DA0C8485}" type="pres">
      <dgm:prSet presAssocID="{EF52A6D3-71A4-47FF-8BB7-12DD26936946}" presName="horz1" presStyleCnt="0"/>
      <dgm:spPr/>
    </dgm:pt>
    <dgm:pt modelId="{AC9C95E9-2524-8D4A-9E08-BF7CA4186F4C}" type="pres">
      <dgm:prSet presAssocID="{EF52A6D3-71A4-47FF-8BB7-12DD26936946}" presName="tx1" presStyleLbl="revTx" presStyleIdx="6" presStyleCnt="7"/>
      <dgm:spPr/>
    </dgm:pt>
    <dgm:pt modelId="{92B37EC7-EB02-C644-9FE4-5489C7939BF1}" type="pres">
      <dgm:prSet presAssocID="{EF52A6D3-71A4-47FF-8BB7-12DD26936946}" presName="vert1" presStyleCnt="0"/>
      <dgm:spPr/>
    </dgm:pt>
  </dgm:ptLst>
  <dgm:cxnLst>
    <dgm:cxn modelId="{B8B03023-3ED4-4519-82B0-A5B249F99DAC}" srcId="{5765E48A-CFBF-43AC-843D-77F8B17A22FB}" destId="{DEDFB0FA-928E-46A7-BC2F-9A591A93B380}" srcOrd="4" destOrd="0" parTransId="{39F7C65F-649E-4268-B4AB-25F76BA231E2}" sibTransId="{616D5B06-DD00-461C-BFF8-F7B056CAB1F7}"/>
    <dgm:cxn modelId="{04D9DB28-4F5E-5940-8224-CE4DABF26B9B}" type="presOf" srcId="{EF52A6D3-71A4-47FF-8BB7-12DD26936946}" destId="{AC9C95E9-2524-8D4A-9E08-BF7CA4186F4C}" srcOrd="0" destOrd="0" presId="urn:microsoft.com/office/officeart/2008/layout/LinedList"/>
    <dgm:cxn modelId="{355E3D2C-98A1-46FE-8725-5580DA431A55}" srcId="{5765E48A-CFBF-43AC-843D-77F8B17A22FB}" destId="{EF52A6D3-71A4-47FF-8BB7-12DD26936946}" srcOrd="6" destOrd="0" parTransId="{604D2EA3-4126-409F-BDAB-E136B61C77AD}" sibTransId="{D8DDF2BA-FBC2-48B6-816A-418766CDD9D3}"/>
    <dgm:cxn modelId="{8DEACC43-EC47-844A-A18A-5223ABF14C2C}" type="presOf" srcId="{80DF85BE-6778-41CF-8543-5955BF71D92F}" destId="{91C7C23C-32FE-3C43-A8F0-05E7FE52F52A}" srcOrd="0" destOrd="0" presId="urn:microsoft.com/office/officeart/2008/layout/LinedList"/>
    <dgm:cxn modelId="{844CD54C-636F-DE41-A1D7-4FBCF0B51129}" type="presOf" srcId="{15767C51-F792-4A3A-89F5-56EC4EB9CFC0}" destId="{B370A929-34F5-364E-88C3-4A01353E7A43}" srcOrd="0" destOrd="0" presId="urn:microsoft.com/office/officeart/2008/layout/LinedList"/>
    <dgm:cxn modelId="{32DB2659-A5AC-4F75-9D12-225F253F7E3B}" srcId="{5765E48A-CFBF-43AC-843D-77F8B17A22FB}" destId="{C21E2041-9BE0-4352-9A91-A4B3AB4CEAF7}" srcOrd="0" destOrd="0" parTransId="{6573EF04-01D2-40ED-A702-9170AE1279A6}" sibTransId="{42349E85-A182-40AE-86B6-4A15FA8533A9}"/>
    <dgm:cxn modelId="{FD188363-C0D9-4314-B41B-9BDB71C16413}" srcId="{5765E48A-CFBF-43AC-843D-77F8B17A22FB}" destId="{380123F3-3B0C-43C8-B122-F3334B8DC5CC}" srcOrd="2" destOrd="0" parTransId="{4CB57D93-214C-41ED-8A6E-7E9D7D926D2D}" sibTransId="{79E2D7E6-37E3-4235-9F23-77E69DDFEE98}"/>
    <dgm:cxn modelId="{66AF0167-ECEA-D245-A391-BE48DBD9D9D8}" type="presOf" srcId="{C21E2041-9BE0-4352-9A91-A4B3AB4CEAF7}" destId="{1C80CCC6-026E-0943-8EC2-D804155242C0}" srcOrd="0" destOrd="0" presId="urn:microsoft.com/office/officeart/2008/layout/LinedList"/>
    <dgm:cxn modelId="{4840416B-CE21-004D-863E-19E566085802}" type="presOf" srcId="{380123F3-3B0C-43C8-B122-F3334B8DC5CC}" destId="{DA2A9EA8-410A-B94B-BD80-BCBE784E4B42}" srcOrd="0" destOrd="0" presId="urn:microsoft.com/office/officeart/2008/layout/LinedList"/>
    <dgm:cxn modelId="{13094E9D-747F-4103-89A4-862676E34508}" srcId="{5765E48A-CFBF-43AC-843D-77F8B17A22FB}" destId="{80DF85BE-6778-41CF-8543-5955BF71D92F}" srcOrd="3" destOrd="0" parTransId="{09812D41-50F2-407D-A881-370DC4B11A43}" sibTransId="{31EF52BA-45F9-450C-A3C8-E9A6B5842CAF}"/>
    <dgm:cxn modelId="{31B0EFA8-09CD-4448-A49F-BEE551AE9E7C}" type="presOf" srcId="{84AB60F5-E0D4-409D-9F1F-EECE459F2CDC}" destId="{D5BA09C9-909E-9140-8EC0-62E5187D0B64}" srcOrd="0" destOrd="0" presId="urn:microsoft.com/office/officeart/2008/layout/LinedList"/>
    <dgm:cxn modelId="{D6F6F8D0-7F3D-8141-A4CB-089F65A192A5}" type="presOf" srcId="{5765E48A-CFBF-43AC-843D-77F8B17A22FB}" destId="{8A01D7A3-8380-4A46-AAC8-9A8D4A4476D6}" srcOrd="0" destOrd="0" presId="urn:microsoft.com/office/officeart/2008/layout/LinedList"/>
    <dgm:cxn modelId="{BFBD58D3-8C77-48B9-84BF-E01A349AABCB}" srcId="{5765E48A-CFBF-43AC-843D-77F8B17A22FB}" destId="{84AB60F5-E0D4-409D-9F1F-EECE459F2CDC}" srcOrd="5" destOrd="0" parTransId="{EDE9E5DD-643F-4326-91DA-86FCE292F154}" sibTransId="{F10FDF4B-3AC3-4AF2-8F14-536F0BFE0CD6}"/>
    <dgm:cxn modelId="{44F315D9-5964-461C-B3E3-F31B297F749F}" srcId="{5765E48A-CFBF-43AC-843D-77F8B17A22FB}" destId="{15767C51-F792-4A3A-89F5-56EC4EB9CFC0}" srcOrd="1" destOrd="0" parTransId="{3EC1718A-EA4B-4739-8B6F-3DA7A51FB2AD}" sibTransId="{2C0EDF5C-B157-4005-B457-E5A15803F753}"/>
    <dgm:cxn modelId="{D399C1F4-36CD-9D4C-AD41-738E56813521}" type="presOf" srcId="{DEDFB0FA-928E-46A7-BC2F-9A591A93B380}" destId="{AD767913-2D2F-774C-854D-2CCDDD600CC4}" srcOrd="0" destOrd="0" presId="urn:microsoft.com/office/officeart/2008/layout/LinedList"/>
    <dgm:cxn modelId="{74840A96-1F89-7B44-859B-BCA5928E2518}" type="presParOf" srcId="{8A01D7A3-8380-4A46-AAC8-9A8D4A4476D6}" destId="{C406177C-6217-DE48-9253-12712862AB08}" srcOrd="0" destOrd="0" presId="urn:microsoft.com/office/officeart/2008/layout/LinedList"/>
    <dgm:cxn modelId="{9DCD9E64-8765-034A-88D9-C4EF43A0CA20}" type="presParOf" srcId="{8A01D7A3-8380-4A46-AAC8-9A8D4A4476D6}" destId="{57C5CA2D-20EA-8346-950F-8AAFB494A77A}" srcOrd="1" destOrd="0" presId="urn:microsoft.com/office/officeart/2008/layout/LinedList"/>
    <dgm:cxn modelId="{E928386D-F4FE-334E-AF43-BB6346D4720E}" type="presParOf" srcId="{57C5CA2D-20EA-8346-950F-8AAFB494A77A}" destId="{1C80CCC6-026E-0943-8EC2-D804155242C0}" srcOrd="0" destOrd="0" presId="urn:microsoft.com/office/officeart/2008/layout/LinedList"/>
    <dgm:cxn modelId="{56E47FF2-4F3B-C249-9A77-F2566F225205}" type="presParOf" srcId="{57C5CA2D-20EA-8346-950F-8AAFB494A77A}" destId="{D4493A26-692B-C747-95FA-71BABC37DA20}" srcOrd="1" destOrd="0" presId="urn:microsoft.com/office/officeart/2008/layout/LinedList"/>
    <dgm:cxn modelId="{AFA78AFA-BC52-7A4F-A53C-EBE354DE0889}" type="presParOf" srcId="{8A01D7A3-8380-4A46-AAC8-9A8D4A4476D6}" destId="{5A391093-7BD5-7F48-AA8F-BECABBCDC581}" srcOrd="2" destOrd="0" presId="urn:microsoft.com/office/officeart/2008/layout/LinedList"/>
    <dgm:cxn modelId="{DF70C06E-9DAF-574F-BEA3-966F26117184}" type="presParOf" srcId="{8A01D7A3-8380-4A46-AAC8-9A8D4A4476D6}" destId="{E7EA467B-0CF5-3846-A0DB-A504E3185F8A}" srcOrd="3" destOrd="0" presId="urn:microsoft.com/office/officeart/2008/layout/LinedList"/>
    <dgm:cxn modelId="{7F935977-4C6D-1D43-9905-B45ECB4A6541}" type="presParOf" srcId="{E7EA467B-0CF5-3846-A0DB-A504E3185F8A}" destId="{B370A929-34F5-364E-88C3-4A01353E7A43}" srcOrd="0" destOrd="0" presId="urn:microsoft.com/office/officeart/2008/layout/LinedList"/>
    <dgm:cxn modelId="{767AEA90-2A84-EE42-BEF2-D600028FDEA4}" type="presParOf" srcId="{E7EA467B-0CF5-3846-A0DB-A504E3185F8A}" destId="{25ADA007-8401-F34C-80CB-0D7B90407E36}" srcOrd="1" destOrd="0" presId="urn:microsoft.com/office/officeart/2008/layout/LinedList"/>
    <dgm:cxn modelId="{A4B467D2-3144-184F-81C3-30223C1C7849}" type="presParOf" srcId="{8A01D7A3-8380-4A46-AAC8-9A8D4A4476D6}" destId="{C7315D63-BD1C-F54A-9B24-BA820B9DD3B0}" srcOrd="4" destOrd="0" presId="urn:microsoft.com/office/officeart/2008/layout/LinedList"/>
    <dgm:cxn modelId="{5B58677A-C9DC-B845-8FF6-66ECA9121428}" type="presParOf" srcId="{8A01D7A3-8380-4A46-AAC8-9A8D4A4476D6}" destId="{DD0D20E7-8D8E-CB41-8265-7D88C1D3DE58}" srcOrd="5" destOrd="0" presId="urn:microsoft.com/office/officeart/2008/layout/LinedList"/>
    <dgm:cxn modelId="{F25EAF2D-72C6-2947-B74F-46E62BE71EDA}" type="presParOf" srcId="{DD0D20E7-8D8E-CB41-8265-7D88C1D3DE58}" destId="{DA2A9EA8-410A-B94B-BD80-BCBE784E4B42}" srcOrd="0" destOrd="0" presId="urn:microsoft.com/office/officeart/2008/layout/LinedList"/>
    <dgm:cxn modelId="{B15C90BE-1713-5F49-8BEF-97686E90DD47}" type="presParOf" srcId="{DD0D20E7-8D8E-CB41-8265-7D88C1D3DE58}" destId="{85F90960-C873-AE41-BC13-FAD6C64ADEFF}" srcOrd="1" destOrd="0" presId="urn:microsoft.com/office/officeart/2008/layout/LinedList"/>
    <dgm:cxn modelId="{53E7A3D6-3BE4-EC44-90CA-84F031DA7C56}" type="presParOf" srcId="{8A01D7A3-8380-4A46-AAC8-9A8D4A4476D6}" destId="{40782FC0-D629-684C-A09B-E1BF2E781C6D}" srcOrd="6" destOrd="0" presId="urn:microsoft.com/office/officeart/2008/layout/LinedList"/>
    <dgm:cxn modelId="{49372B4F-336F-D844-8576-663271987D61}" type="presParOf" srcId="{8A01D7A3-8380-4A46-AAC8-9A8D4A4476D6}" destId="{844CC660-ED1C-C946-B718-243C4F66FE71}" srcOrd="7" destOrd="0" presId="urn:microsoft.com/office/officeart/2008/layout/LinedList"/>
    <dgm:cxn modelId="{22BF9F74-8D25-9B47-AF38-FA854595D73C}" type="presParOf" srcId="{844CC660-ED1C-C946-B718-243C4F66FE71}" destId="{91C7C23C-32FE-3C43-A8F0-05E7FE52F52A}" srcOrd="0" destOrd="0" presId="urn:microsoft.com/office/officeart/2008/layout/LinedList"/>
    <dgm:cxn modelId="{13D9B842-9B10-2E4B-930C-EFF1D73D9E1C}" type="presParOf" srcId="{844CC660-ED1C-C946-B718-243C4F66FE71}" destId="{94F46A99-DD21-0A43-BDCB-58CCBFCB2635}" srcOrd="1" destOrd="0" presId="urn:microsoft.com/office/officeart/2008/layout/LinedList"/>
    <dgm:cxn modelId="{B767749E-9A0E-1945-9F69-BB90C607984D}" type="presParOf" srcId="{8A01D7A3-8380-4A46-AAC8-9A8D4A4476D6}" destId="{06E4E94F-D907-E648-99A8-63A1058B170F}" srcOrd="8" destOrd="0" presId="urn:microsoft.com/office/officeart/2008/layout/LinedList"/>
    <dgm:cxn modelId="{0D7632E8-4A8D-D145-B3D2-21DE394FD9A1}" type="presParOf" srcId="{8A01D7A3-8380-4A46-AAC8-9A8D4A4476D6}" destId="{5F6660F8-4097-C94C-A9B4-5E093C14E150}" srcOrd="9" destOrd="0" presId="urn:microsoft.com/office/officeart/2008/layout/LinedList"/>
    <dgm:cxn modelId="{235EE037-61A3-B64E-B58F-C6AC343E8B5B}" type="presParOf" srcId="{5F6660F8-4097-C94C-A9B4-5E093C14E150}" destId="{AD767913-2D2F-774C-854D-2CCDDD600CC4}" srcOrd="0" destOrd="0" presId="urn:microsoft.com/office/officeart/2008/layout/LinedList"/>
    <dgm:cxn modelId="{E184C5CB-BB83-F845-91C6-4163D4C046E2}" type="presParOf" srcId="{5F6660F8-4097-C94C-A9B4-5E093C14E150}" destId="{89F1BE6F-D8BD-9948-80C3-27C665303D82}" srcOrd="1" destOrd="0" presId="urn:microsoft.com/office/officeart/2008/layout/LinedList"/>
    <dgm:cxn modelId="{260F70AE-6341-E748-8B66-C902797ADB78}" type="presParOf" srcId="{8A01D7A3-8380-4A46-AAC8-9A8D4A4476D6}" destId="{56C90E4C-D2EA-3F4E-9E14-9088482A8B3C}" srcOrd="10" destOrd="0" presId="urn:microsoft.com/office/officeart/2008/layout/LinedList"/>
    <dgm:cxn modelId="{3E018E59-6C6A-B049-9408-44699422145B}" type="presParOf" srcId="{8A01D7A3-8380-4A46-AAC8-9A8D4A4476D6}" destId="{9143CC80-68F9-A64B-8C6C-B28630183618}" srcOrd="11" destOrd="0" presId="urn:microsoft.com/office/officeart/2008/layout/LinedList"/>
    <dgm:cxn modelId="{591C8C18-1053-D244-8A48-4BCAD00CDB75}" type="presParOf" srcId="{9143CC80-68F9-A64B-8C6C-B28630183618}" destId="{D5BA09C9-909E-9140-8EC0-62E5187D0B64}" srcOrd="0" destOrd="0" presId="urn:microsoft.com/office/officeart/2008/layout/LinedList"/>
    <dgm:cxn modelId="{41289DE9-5716-9C46-BA9D-D91EFE15BC78}" type="presParOf" srcId="{9143CC80-68F9-A64B-8C6C-B28630183618}" destId="{BBC55A8A-AF93-2E4B-BB8F-8FBE8A977FAF}" srcOrd="1" destOrd="0" presId="urn:microsoft.com/office/officeart/2008/layout/LinedList"/>
    <dgm:cxn modelId="{C58768CF-D4ED-BE41-BB42-E40FA5BCFECF}" type="presParOf" srcId="{8A01D7A3-8380-4A46-AAC8-9A8D4A4476D6}" destId="{3EF46421-2B12-6745-BB21-8075154C30C7}" srcOrd="12" destOrd="0" presId="urn:microsoft.com/office/officeart/2008/layout/LinedList"/>
    <dgm:cxn modelId="{CA5B6A28-CEAE-5E43-8CC2-603129A72FF5}" type="presParOf" srcId="{8A01D7A3-8380-4A46-AAC8-9A8D4A4476D6}" destId="{D7106E9D-18E4-E04F-AC6D-2B91DA0C8485}" srcOrd="13" destOrd="0" presId="urn:microsoft.com/office/officeart/2008/layout/LinedList"/>
    <dgm:cxn modelId="{A8829354-C071-414F-8ACB-74876472B411}" type="presParOf" srcId="{D7106E9D-18E4-E04F-AC6D-2B91DA0C8485}" destId="{AC9C95E9-2524-8D4A-9E08-BF7CA4186F4C}" srcOrd="0" destOrd="0" presId="urn:microsoft.com/office/officeart/2008/layout/LinedList"/>
    <dgm:cxn modelId="{302B572F-ADD0-8B47-AF7D-27174F7F758D}" type="presParOf" srcId="{D7106E9D-18E4-E04F-AC6D-2B91DA0C8485}" destId="{92B37EC7-EB02-C644-9FE4-5489C7939BF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134648-B176-429E-BFF2-B45F997E1A0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7D287-B6C9-452A-843C-485842C26342}">
      <dgm:prSet/>
      <dgm:spPr/>
      <dgm:t>
        <a:bodyPr/>
        <a:lstStyle/>
        <a:p>
          <a:r>
            <a:rPr lang="en-AT" baseline="0"/>
            <a:t>Easy job for us, but hard for the computer</a:t>
          </a:r>
          <a:endParaRPr lang="en-US"/>
        </a:p>
      </dgm:t>
    </dgm:pt>
    <dgm:pt modelId="{5B6CAE28-F8A9-42A5-9683-B0033A38559E}" type="parTrans" cxnId="{8DB2B38A-086E-48C8-880B-005C2FFD7063}">
      <dgm:prSet/>
      <dgm:spPr/>
      <dgm:t>
        <a:bodyPr/>
        <a:lstStyle/>
        <a:p>
          <a:endParaRPr lang="en-US"/>
        </a:p>
      </dgm:t>
    </dgm:pt>
    <dgm:pt modelId="{5D7585F8-2D23-4EE4-A86C-10CF26E9E720}" type="sibTrans" cxnId="{8DB2B38A-086E-48C8-880B-005C2FFD7063}">
      <dgm:prSet/>
      <dgm:spPr/>
      <dgm:t>
        <a:bodyPr/>
        <a:lstStyle/>
        <a:p>
          <a:endParaRPr lang="en-US"/>
        </a:p>
      </dgm:t>
    </dgm:pt>
    <dgm:pt modelId="{5F37C050-F840-40E9-A8FD-974D79BD87E4}">
      <dgm:prSet/>
      <dgm:spPr/>
      <dgm:t>
        <a:bodyPr/>
        <a:lstStyle/>
        <a:p>
          <a:r>
            <a:rPr lang="en-AT" baseline="0"/>
            <a:t>Computervision</a:t>
          </a:r>
          <a:endParaRPr lang="en-US"/>
        </a:p>
      </dgm:t>
    </dgm:pt>
    <dgm:pt modelId="{FC579A34-EE90-4CB3-A7C9-9CE108216E82}" type="parTrans" cxnId="{FE1F80E9-4601-44E0-98FD-281886A9EFB7}">
      <dgm:prSet/>
      <dgm:spPr/>
      <dgm:t>
        <a:bodyPr/>
        <a:lstStyle/>
        <a:p>
          <a:endParaRPr lang="en-US"/>
        </a:p>
      </dgm:t>
    </dgm:pt>
    <dgm:pt modelId="{75239163-6EB9-4427-A07A-5234BFF6BA71}" type="sibTrans" cxnId="{FE1F80E9-4601-44E0-98FD-281886A9EFB7}">
      <dgm:prSet/>
      <dgm:spPr/>
      <dgm:t>
        <a:bodyPr/>
        <a:lstStyle/>
        <a:p>
          <a:endParaRPr lang="en-US"/>
        </a:p>
      </dgm:t>
    </dgm:pt>
    <dgm:pt modelId="{52A094EC-E459-46C3-A03B-885216168A5C}">
      <dgm:prSet/>
      <dgm:spPr/>
      <dgm:t>
        <a:bodyPr/>
        <a:lstStyle/>
        <a:p>
          <a:r>
            <a:rPr lang="de-DE" baseline="0"/>
            <a:t>find characteristics </a:t>
          </a:r>
          <a:endParaRPr lang="en-US"/>
        </a:p>
      </dgm:t>
    </dgm:pt>
    <dgm:pt modelId="{BD852F55-53A4-40B8-8629-57A1A914E313}" type="parTrans" cxnId="{040353F1-127A-42B7-8E30-D00B774F2609}">
      <dgm:prSet/>
      <dgm:spPr/>
      <dgm:t>
        <a:bodyPr/>
        <a:lstStyle/>
        <a:p>
          <a:endParaRPr lang="en-US"/>
        </a:p>
      </dgm:t>
    </dgm:pt>
    <dgm:pt modelId="{460F4A82-A0BC-4345-AF08-9C4B64B012B4}" type="sibTrans" cxnId="{040353F1-127A-42B7-8E30-D00B774F2609}">
      <dgm:prSet/>
      <dgm:spPr/>
      <dgm:t>
        <a:bodyPr/>
        <a:lstStyle/>
        <a:p>
          <a:endParaRPr lang="en-US"/>
        </a:p>
      </dgm:t>
    </dgm:pt>
    <dgm:pt modelId="{D48776A3-C632-4B13-8668-EC6B320AAF8A}">
      <dgm:prSet/>
      <dgm:spPr/>
      <dgm:t>
        <a:bodyPr/>
        <a:lstStyle/>
        <a:p>
          <a:r>
            <a:rPr lang="de-DE" baseline="0"/>
            <a:t>Try and Error</a:t>
          </a:r>
          <a:endParaRPr lang="en-US"/>
        </a:p>
      </dgm:t>
    </dgm:pt>
    <dgm:pt modelId="{3B03F25D-D4AA-4BF9-BA33-E9117CE611F0}" type="parTrans" cxnId="{54FB7BA3-C896-4BFA-B982-02A1D369E98C}">
      <dgm:prSet/>
      <dgm:spPr/>
      <dgm:t>
        <a:bodyPr/>
        <a:lstStyle/>
        <a:p>
          <a:endParaRPr lang="en-US"/>
        </a:p>
      </dgm:t>
    </dgm:pt>
    <dgm:pt modelId="{56D7E56F-B203-423C-A1FE-D12E352D3027}" type="sibTrans" cxnId="{54FB7BA3-C896-4BFA-B982-02A1D369E98C}">
      <dgm:prSet/>
      <dgm:spPr/>
      <dgm:t>
        <a:bodyPr/>
        <a:lstStyle/>
        <a:p>
          <a:endParaRPr lang="en-US"/>
        </a:p>
      </dgm:t>
    </dgm:pt>
    <dgm:pt modelId="{F668F078-AC21-4E91-8F6F-3964F3EE6AF1}" type="pres">
      <dgm:prSet presAssocID="{7D134648-B176-429E-BFF2-B45F997E1A09}" presName="root" presStyleCnt="0">
        <dgm:presLayoutVars>
          <dgm:dir/>
          <dgm:resizeHandles val="exact"/>
        </dgm:presLayoutVars>
      </dgm:prSet>
      <dgm:spPr/>
    </dgm:pt>
    <dgm:pt modelId="{4BFE4F08-FAE6-4740-BED0-C1714060BC3C}" type="pres">
      <dgm:prSet presAssocID="{66B7D287-B6C9-452A-843C-485842C26342}" presName="compNode" presStyleCnt="0"/>
      <dgm:spPr/>
    </dgm:pt>
    <dgm:pt modelId="{E88CBC4C-EBEA-46D1-942A-2594172C1274}" type="pres">
      <dgm:prSet presAssocID="{66B7D287-B6C9-452A-843C-485842C2634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64E36DCC-4DA3-4F2F-8EC5-140F2F853E5F}" type="pres">
      <dgm:prSet presAssocID="{66B7D287-B6C9-452A-843C-485842C26342}" presName="spaceRect" presStyleCnt="0"/>
      <dgm:spPr/>
    </dgm:pt>
    <dgm:pt modelId="{AC6FAD13-719A-44F0-AE00-BF72FC4332D3}" type="pres">
      <dgm:prSet presAssocID="{66B7D287-B6C9-452A-843C-485842C26342}" presName="textRect" presStyleLbl="revTx" presStyleIdx="0" presStyleCnt="4">
        <dgm:presLayoutVars>
          <dgm:chMax val="1"/>
          <dgm:chPref val="1"/>
        </dgm:presLayoutVars>
      </dgm:prSet>
      <dgm:spPr/>
    </dgm:pt>
    <dgm:pt modelId="{D5BA0091-F6E8-435B-B014-E6C8C1DA6184}" type="pres">
      <dgm:prSet presAssocID="{5D7585F8-2D23-4EE4-A86C-10CF26E9E720}" presName="sibTrans" presStyleCnt="0"/>
      <dgm:spPr/>
    </dgm:pt>
    <dgm:pt modelId="{DFF4DE2C-CC08-448F-B17B-CD66F1571A63}" type="pres">
      <dgm:prSet presAssocID="{5F37C050-F840-40E9-A8FD-974D79BD87E4}" presName="compNode" presStyleCnt="0"/>
      <dgm:spPr/>
    </dgm:pt>
    <dgm:pt modelId="{7BA65DCD-A4B0-45AC-8428-F1556F63A316}" type="pres">
      <dgm:prSet presAssocID="{5F37C050-F840-40E9-A8FD-974D79BD87E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7AD4C861-C2B4-4079-B646-73496CA6DA6E}" type="pres">
      <dgm:prSet presAssocID="{5F37C050-F840-40E9-A8FD-974D79BD87E4}" presName="spaceRect" presStyleCnt="0"/>
      <dgm:spPr/>
    </dgm:pt>
    <dgm:pt modelId="{B101A618-532F-4364-A183-FB9FE247BB44}" type="pres">
      <dgm:prSet presAssocID="{5F37C050-F840-40E9-A8FD-974D79BD87E4}" presName="textRect" presStyleLbl="revTx" presStyleIdx="1" presStyleCnt="4">
        <dgm:presLayoutVars>
          <dgm:chMax val="1"/>
          <dgm:chPref val="1"/>
        </dgm:presLayoutVars>
      </dgm:prSet>
      <dgm:spPr/>
    </dgm:pt>
    <dgm:pt modelId="{5D61FB31-01C4-4222-B291-8BED8AEFD2E4}" type="pres">
      <dgm:prSet presAssocID="{75239163-6EB9-4427-A07A-5234BFF6BA71}" presName="sibTrans" presStyleCnt="0"/>
      <dgm:spPr/>
    </dgm:pt>
    <dgm:pt modelId="{D5603267-053C-4F60-9D6A-4EE49F69C004}" type="pres">
      <dgm:prSet presAssocID="{52A094EC-E459-46C3-A03B-885216168A5C}" presName="compNode" presStyleCnt="0"/>
      <dgm:spPr/>
    </dgm:pt>
    <dgm:pt modelId="{49D7D203-E78D-4802-8966-AA3855DF743E}" type="pres">
      <dgm:prSet presAssocID="{52A094EC-E459-46C3-A03B-885216168A5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9459E060-81A8-47B0-881A-625A0425DFA4}" type="pres">
      <dgm:prSet presAssocID="{52A094EC-E459-46C3-A03B-885216168A5C}" presName="spaceRect" presStyleCnt="0"/>
      <dgm:spPr/>
    </dgm:pt>
    <dgm:pt modelId="{43EDBB22-3FAA-4031-A084-9D484F1251FE}" type="pres">
      <dgm:prSet presAssocID="{52A094EC-E459-46C3-A03B-885216168A5C}" presName="textRect" presStyleLbl="revTx" presStyleIdx="2" presStyleCnt="4">
        <dgm:presLayoutVars>
          <dgm:chMax val="1"/>
          <dgm:chPref val="1"/>
        </dgm:presLayoutVars>
      </dgm:prSet>
      <dgm:spPr/>
    </dgm:pt>
    <dgm:pt modelId="{2471B2B3-1773-464D-913E-563E49D88017}" type="pres">
      <dgm:prSet presAssocID="{460F4A82-A0BC-4345-AF08-9C4B64B012B4}" presName="sibTrans" presStyleCnt="0"/>
      <dgm:spPr/>
    </dgm:pt>
    <dgm:pt modelId="{5ED3C288-5D00-46F9-911E-0CD1EF971537}" type="pres">
      <dgm:prSet presAssocID="{D48776A3-C632-4B13-8668-EC6B320AAF8A}" presName="compNode" presStyleCnt="0"/>
      <dgm:spPr/>
    </dgm:pt>
    <dgm:pt modelId="{FBA89200-78FB-4811-8E35-0D344E8EE5A1}" type="pres">
      <dgm:prSet presAssocID="{D48776A3-C632-4B13-8668-EC6B320AAF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DF1E77AD-14CB-4C57-BB74-4463321892A2}" type="pres">
      <dgm:prSet presAssocID="{D48776A3-C632-4B13-8668-EC6B320AAF8A}" presName="spaceRect" presStyleCnt="0"/>
      <dgm:spPr/>
    </dgm:pt>
    <dgm:pt modelId="{6F43D9CB-C848-4310-A424-1F57D95E0144}" type="pres">
      <dgm:prSet presAssocID="{D48776A3-C632-4B13-8668-EC6B320AAF8A}" presName="textRect" presStyleLbl="revTx" presStyleIdx="3" presStyleCnt="4">
        <dgm:presLayoutVars>
          <dgm:chMax val="1"/>
          <dgm:chPref val="1"/>
        </dgm:presLayoutVars>
      </dgm:prSet>
      <dgm:spPr/>
    </dgm:pt>
  </dgm:ptLst>
  <dgm:cxnLst>
    <dgm:cxn modelId="{EB601E20-2A97-4FD4-8942-F31EA6F382CE}" type="presOf" srcId="{5F37C050-F840-40E9-A8FD-974D79BD87E4}" destId="{B101A618-532F-4364-A183-FB9FE247BB44}" srcOrd="0" destOrd="0" presId="urn:microsoft.com/office/officeart/2018/2/layout/IconLabelList"/>
    <dgm:cxn modelId="{00D7CC58-4F1F-44BC-8338-0D6577AF8A3F}" type="presOf" srcId="{52A094EC-E459-46C3-A03B-885216168A5C}" destId="{43EDBB22-3FAA-4031-A084-9D484F1251FE}" srcOrd="0" destOrd="0" presId="urn:microsoft.com/office/officeart/2018/2/layout/IconLabelList"/>
    <dgm:cxn modelId="{8D3D4E5E-A471-47DD-AA11-8A12C056A1BC}" type="presOf" srcId="{66B7D287-B6C9-452A-843C-485842C26342}" destId="{AC6FAD13-719A-44F0-AE00-BF72FC4332D3}" srcOrd="0" destOrd="0" presId="urn:microsoft.com/office/officeart/2018/2/layout/IconLabelList"/>
    <dgm:cxn modelId="{37987B62-065D-483D-B2E3-E7553EAB2350}" type="presOf" srcId="{D48776A3-C632-4B13-8668-EC6B320AAF8A}" destId="{6F43D9CB-C848-4310-A424-1F57D95E0144}" srcOrd="0" destOrd="0" presId="urn:microsoft.com/office/officeart/2018/2/layout/IconLabelList"/>
    <dgm:cxn modelId="{8DB2B38A-086E-48C8-880B-005C2FFD7063}" srcId="{7D134648-B176-429E-BFF2-B45F997E1A09}" destId="{66B7D287-B6C9-452A-843C-485842C26342}" srcOrd="0" destOrd="0" parTransId="{5B6CAE28-F8A9-42A5-9683-B0033A38559E}" sibTransId="{5D7585F8-2D23-4EE4-A86C-10CF26E9E720}"/>
    <dgm:cxn modelId="{54FB7BA3-C896-4BFA-B982-02A1D369E98C}" srcId="{7D134648-B176-429E-BFF2-B45F997E1A09}" destId="{D48776A3-C632-4B13-8668-EC6B320AAF8A}" srcOrd="3" destOrd="0" parTransId="{3B03F25D-D4AA-4BF9-BA33-E9117CE611F0}" sibTransId="{56D7E56F-B203-423C-A1FE-D12E352D3027}"/>
    <dgm:cxn modelId="{683E9DB7-6505-4944-9DFA-B8D4250123FE}" type="presOf" srcId="{7D134648-B176-429E-BFF2-B45F997E1A09}" destId="{F668F078-AC21-4E91-8F6F-3964F3EE6AF1}" srcOrd="0" destOrd="0" presId="urn:microsoft.com/office/officeart/2018/2/layout/IconLabelList"/>
    <dgm:cxn modelId="{FE1F80E9-4601-44E0-98FD-281886A9EFB7}" srcId="{7D134648-B176-429E-BFF2-B45F997E1A09}" destId="{5F37C050-F840-40E9-A8FD-974D79BD87E4}" srcOrd="1" destOrd="0" parTransId="{FC579A34-EE90-4CB3-A7C9-9CE108216E82}" sibTransId="{75239163-6EB9-4427-A07A-5234BFF6BA71}"/>
    <dgm:cxn modelId="{040353F1-127A-42B7-8E30-D00B774F2609}" srcId="{7D134648-B176-429E-BFF2-B45F997E1A09}" destId="{52A094EC-E459-46C3-A03B-885216168A5C}" srcOrd="2" destOrd="0" parTransId="{BD852F55-53A4-40B8-8629-57A1A914E313}" sibTransId="{460F4A82-A0BC-4345-AF08-9C4B64B012B4}"/>
    <dgm:cxn modelId="{5EF21F86-81A1-4189-849E-3977733A053B}" type="presParOf" srcId="{F668F078-AC21-4E91-8F6F-3964F3EE6AF1}" destId="{4BFE4F08-FAE6-4740-BED0-C1714060BC3C}" srcOrd="0" destOrd="0" presId="urn:microsoft.com/office/officeart/2018/2/layout/IconLabelList"/>
    <dgm:cxn modelId="{413C1266-770B-4E4E-AAEC-462CEE5F1540}" type="presParOf" srcId="{4BFE4F08-FAE6-4740-BED0-C1714060BC3C}" destId="{E88CBC4C-EBEA-46D1-942A-2594172C1274}" srcOrd="0" destOrd="0" presId="urn:microsoft.com/office/officeart/2018/2/layout/IconLabelList"/>
    <dgm:cxn modelId="{ACB4501C-D83B-497F-9E92-E24FFAEF2652}" type="presParOf" srcId="{4BFE4F08-FAE6-4740-BED0-C1714060BC3C}" destId="{64E36DCC-4DA3-4F2F-8EC5-140F2F853E5F}" srcOrd="1" destOrd="0" presId="urn:microsoft.com/office/officeart/2018/2/layout/IconLabelList"/>
    <dgm:cxn modelId="{ECA39054-EEE6-4949-BB98-A1ECF716B4A6}" type="presParOf" srcId="{4BFE4F08-FAE6-4740-BED0-C1714060BC3C}" destId="{AC6FAD13-719A-44F0-AE00-BF72FC4332D3}" srcOrd="2" destOrd="0" presId="urn:microsoft.com/office/officeart/2018/2/layout/IconLabelList"/>
    <dgm:cxn modelId="{A9D56CA4-A2ED-497A-9BD5-4ACAC8CAA6E9}" type="presParOf" srcId="{F668F078-AC21-4E91-8F6F-3964F3EE6AF1}" destId="{D5BA0091-F6E8-435B-B014-E6C8C1DA6184}" srcOrd="1" destOrd="0" presId="urn:microsoft.com/office/officeart/2018/2/layout/IconLabelList"/>
    <dgm:cxn modelId="{0E265920-CCBD-487D-BB18-75DF999A100C}" type="presParOf" srcId="{F668F078-AC21-4E91-8F6F-3964F3EE6AF1}" destId="{DFF4DE2C-CC08-448F-B17B-CD66F1571A63}" srcOrd="2" destOrd="0" presId="urn:microsoft.com/office/officeart/2018/2/layout/IconLabelList"/>
    <dgm:cxn modelId="{64F6276A-665C-45F8-A680-C62E70B61737}" type="presParOf" srcId="{DFF4DE2C-CC08-448F-B17B-CD66F1571A63}" destId="{7BA65DCD-A4B0-45AC-8428-F1556F63A316}" srcOrd="0" destOrd="0" presId="urn:microsoft.com/office/officeart/2018/2/layout/IconLabelList"/>
    <dgm:cxn modelId="{E1A50B78-6886-4B92-9E88-5870857F648C}" type="presParOf" srcId="{DFF4DE2C-CC08-448F-B17B-CD66F1571A63}" destId="{7AD4C861-C2B4-4079-B646-73496CA6DA6E}" srcOrd="1" destOrd="0" presId="urn:microsoft.com/office/officeart/2018/2/layout/IconLabelList"/>
    <dgm:cxn modelId="{18EBA2EB-C9BC-4082-9516-3E566B8EACB6}" type="presParOf" srcId="{DFF4DE2C-CC08-448F-B17B-CD66F1571A63}" destId="{B101A618-532F-4364-A183-FB9FE247BB44}" srcOrd="2" destOrd="0" presId="urn:microsoft.com/office/officeart/2018/2/layout/IconLabelList"/>
    <dgm:cxn modelId="{18FBF4E3-B00F-4C17-B636-C9E697FFFD99}" type="presParOf" srcId="{F668F078-AC21-4E91-8F6F-3964F3EE6AF1}" destId="{5D61FB31-01C4-4222-B291-8BED8AEFD2E4}" srcOrd="3" destOrd="0" presId="urn:microsoft.com/office/officeart/2018/2/layout/IconLabelList"/>
    <dgm:cxn modelId="{8EC6342B-42FB-442F-901A-C464D79D1F86}" type="presParOf" srcId="{F668F078-AC21-4E91-8F6F-3964F3EE6AF1}" destId="{D5603267-053C-4F60-9D6A-4EE49F69C004}" srcOrd="4" destOrd="0" presId="urn:microsoft.com/office/officeart/2018/2/layout/IconLabelList"/>
    <dgm:cxn modelId="{5F2F2A86-93F2-4CD6-A5DF-4EF517C2995E}" type="presParOf" srcId="{D5603267-053C-4F60-9D6A-4EE49F69C004}" destId="{49D7D203-E78D-4802-8966-AA3855DF743E}" srcOrd="0" destOrd="0" presId="urn:microsoft.com/office/officeart/2018/2/layout/IconLabelList"/>
    <dgm:cxn modelId="{E649783A-FFCE-4C0B-A13D-49C8AEDD6211}" type="presParOf" srcId="{D5603267-053C-4F60-9D6A-4EE49F69C004}" destId="{9459E060-81A8-47B0-881A-625A0425DFA4}" srcOrd="1" destOrd="0" presId="urn:microsoft.com/office/officeart/2018/2/layout/IconLabelList"/>
    <dgm:cxn modelId="{F8969E2D-9306-4E19-A3DF-6746FF180EDD}" type="presParOf" srcId="{D5603267-053C-4F60-9D6A-4EE49F69C004}" destId="{43EDBB22-3FAA-4031-A084-9D484F1251FE}" srcOrd="2" destOrd="0" presId="urn:microsoft.com/office/officeart/2018/2/layout/IconLabelList"/>
    <dgm:cxn modelId="{328E13D2-86FC-48F0-9A4C-AF9997E97A24}" type="presParOf" srcId="{F668F078-AC21-4E91-8F6F-3964F3EE6AF1}" destId="{2471B2B3-1773-464D-913E-563E49D88017}" srcOrd="5" destOrd="0" presId="urn:microsoft.com/office/officeart/2018/2/layout/IconLabelList"/>
    <dgm:cxn modelId="{7E689158-7FCE-41F4-A08C-893A3B22BF2F}" type="presParOf" srcId="{F668F078-AC21-4E91-8F6F-3964F3EE6AF1}" destId="{5ED3C288-5D00-46F9-911E-0CD1EF971537}" srcOrd="6" destOrd="0" presId="urn:microsoft.com/office/officeart/2018/2/layout/IconLabelList"/>
    <dgm:cxn modelId="{56464EA3-43B5-4B88-9A66-824DBC9D6DCE}" type="presParOf" srcId="{5ED3C288-5D00-46F9-911E-0CD1EF971537}" destId="{FBA89200-78FB-4811-8E35-0D344E8EE5A1}" srcOrd="0" destOrd="0" presId="urn:microsoft.com/office/officeart/2018/2/layout/IconLabelList"/>
    <dgm:cxn modelId="{0F6B5287-C510-4462-9086-D75989FD9714}" type="presParOf" srcId="{5ED3C288-5D00-46F9-911E-0CD1EF971537}" destId="{DF1E77AD-14CB-4C57-BB74-4463321892A2}" srcOrd="1" destOrd="0" presId="urn:microsoft.com/office/officeart/2018/2/layout/IconLabelList"/>
    <dgm:cxn modelId="{EC7B93C2-D473-4C27-9C99-488F51ACDF7D}" type="presParOf" srcId="{5ED3C288-5D00-46F9-911E-0CD1EF971537}" destId="{6F43D9CB-C848-4310-A424-1F57D95E014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4DD6F7-9DB4-B04B-A082-2C804DBD4D84}" type="doc">
      <dgm:prSet loTypeId="urn:microsoft.com/office/officeart/2005/8/layout/chevron1" loCatId="" qsTypeId="urn:microsoft.com/office/officeart/2005/8/quickstyle/simple1" qsCatId="simple" csTypeId="urn:microsoft.com/office/officeart/2005/8/colors/accent1_2" csCatId="accent1" phldr="1"/>
      <dgm:spPr/>
    </dgm:pt>
    <dgm:pt modelId="{1B05EFE3-3C2E-C941-B27C-25C661357EC4}">
      <dgm:prSet phldrT="[Text]"/>
      <dgm:spPr/>
      <dgm:t>
        <a:bodyPr/>
        <a:lstStyle/>
        <a:p>
          <a:r>
            <a:rPr lang="en-GB" dirty="0" err="1"/>
            <a:t>Gray</a:t>
          </a:r>
          <a:endParaRPr lang="en-GB" dirty="0"/>
        </a:p>
      </dgm:t>
    </dgm:pt>
    <dgm:pt modelId="{76DE24C8-685A-D247-8137-ADAA87E7F3DB}" type="parTrans" cxnId="{4F9BB5D9-A4DF-3942-804F-A930E68E004C}">
      <dgm:prSet/>
      <dgm:spPr/>
      <dgm:t>
        <a:bodyPr/>
        <a:lstStyle/>
        <a:p>
          <a:endParaRPr lang="en-GB"/>
        </a:p>
      </dgm:t>
    </dgm:pt>
    <dgm:pt modelId="{D796502E-CEAA-2943-BC54-0E99DF69A633}" type="sibTrans" cxnId="{4F9BB5D9-A4DF-3942-804F-A930E68E004C}">
      <dgm:prSet/>
      <dgm:spPr/>
      <dgm:t>
        <a:bodyPr/>
        <a:lstStyle/>
        <a:p>
          <a:endParaRPr lang="en-GB"/>
        </a:p>
      </dgm:t>
    </dgm:pt>
    <dgm:pt modelId="{4CDCDDD1-9D27-C346-8FFC-FDE70DD325EB}">
      <dgm:prSet phldrT="[Text]"/>
      <dgm:spPr/>
      <dgm:t>
        <a:bodyPr/>
        <a:lstStyle/>
        <a:p>
          <a:r>
            <a:rPr lang="en-GB" dirty="0"/>
            <a:t>Bilateral</a:t>
          </a:r>
        </a:p>
      </dgm:t>
    </dgm:pt>
    <dgm:pt modelId="{FCE60CC5-5227-4C43-81C1-8B863D26DD5C}" type="parTrans" cxnId="{33FF3E0E-23B8-524C-9C76-DC08DAD85AED}">
      <dgm:prSet/>
      <dgm:spPr/>
      <dgm:t>
        <a:bodyPr/>
        <a:lstStyle/>
        <a:p>
          <a:endParaRPr lang="en-GB"/>
        </a:p>
      </dgm:t>
    </dgm:pt>
    <dgm:pt modelId="{B35C0CC8-DD1D-D743-B692-343739D3F0F6}" type="sibTrans" cxnId="{33FF3E0E-23B8-524C-9C76-DC08DAD85AED}">
      <dgm:prSet/>
      <dgm:spPr/>
      <dgm:t>
        <a:bodyPr/>
        <a:lstStyle/>
        <a:p>
          <a:endParaRPr lang="en-GB"/>
        </a:p>
      </dgm:t>
    </dgm:pt>
    <dgm:pt modelId="{2DA5B32D-DFD6-B340-AB1D-57309E9807CE}">
      <dgm:prSet phldrT="[Text]"/>
      <dgm:spPr/>
      <dgm:t>
        <a:bodyPr/>
        <a:lstStyle/>
        <a:p>
          <a:r>
            <a:rPr lang="en-GB" dirty="0"/>
            <a:t>Edge</a:t>
          </a:r>
        </a:p>
      </dgm:t>
    </dgm:pt>
    <dgm:pt modelId="{FEB263EB-8D88-4246-BC8C-B9590BED27E5}" type="parTrans" cxnId="{9D9CF919-5FDC-4A4C-9959-44117ED143A1}">
      <dgm:prSet/>
      <dgm:spPr/>
      <dgm:t>
        <a:bodyPr/>
        <a:lstStyle/>
        <a:p>
          <a:endParaRPr lang="en-GB"/>
        </a:p>
      </dgm:t>
    </dgm:pt>
    <dgm:pt modelId="{E3D4D46A-8C7C-7D45-B1CC-FE133661435C}" type="sibTrans" cxnId="{9D9CF919-5FDC-4A4C-9959-44117ED143A1}">
      <dgm:prSet/>
      <dgm:spPr/>
      <dgm:t>
        <a:bodyPr/>
        <a:lstStyle/>
        <a:p>
          <a:endParaRPr lang="en-GB"/>
        </a:p>
      </dgm:t>
    </dgm:pt>
    <dgm:pt modelId="{B91E950C-A2DB-DC41-A420-EAEED3C4A697}">
      <dgm:prSet/>
      <dgm:spPr/>
      <dgm:t>
        <a:bodyPr/>
        <a:lstStyle/>
        <a:p>
          <a:r>
            <a:rPr lang="en-GB" dirty="0"/>
            <a:t>Contour</a:t>
          </a:r>
        </a:p>
      </dgm:t>
    </dgm:pt>
    <dgm:pt modelId="{723CD1D8-6329-404E-B15A-1D29841BA8D3}" type="parTrans" cxnId="{34ACB3BD-6D88-F54E-A701-806931610384}">
      <dgm:prSet/>
      <dgm:spPr/>
      <dgm:t>
        <a:bodyPr/>
        <a:lstStyle/>
        <a:p>
          <a:endParaRPr lang="en-GB"/>
        </a:p>
      </dgm:t>
    </dgm:pt>
    <dgm:pt modelId="{9D17A75B-69A5-2644-846A-4E7D0094A67A}" type="sibTrans" cxnId="{34ACB3BD-6D88-F54E-A701-806931610384}">
      <dgm:prSet/>
      <dgm:spPr/>
      <dgm:t>
        <a:bodyPr/>
        <a:lstStyle/>
        <a:p>
          <a:endParaRPr lang="en-GB"/>
        </a:p>
      </dgm:t>
    </dgm:pt>
    <dgm:pt modelId="{5755C17D-1DE1-E646-9472-F9688383FD18}" type="pres">
      <dgm:prSet presAssocID="{584DD6F7-9DB4-B04B-A082-2C804DBD4D84}" presName="Name0" presStyleCnt="0">
        <dgm:presLayoutVars>
          <dgm:dir/>
          <dgm:animLvl val="lvl"/>
          <dgm:resizeHandles val="exact"/>
        </dgm:presLayoutVars>
      </dgm:prSet>
      <dgm:spPr/>
    </dgm:pt>
    <dgm:pt modelId="{B402A951-62F8-EF4C-97B0-63115662003B}" type="pres">
      <dgm:prSet presAssocID="{1B05EFE3-3C2E-C941-B27C-25C661357EC4}" presName="parTxOnly" presStyleLbl="node1" presStyleIdx="0" presStyleCnt="4" custLinFactY="200000" custLinFactNeighborX="13623" custLinFactNeighborY="270796">
        <dgm:presLayoutVars>
          <dgm:chMax val="0"/>
          <dgm:chPref val="0"/>
          <dgm:bulletEnabled val="1"/>
        </dgm:presLayoutVars>
      </dgm:prSet>
      <dgm:spPr/>
    </dgm:pt>
    <dgm:pt modelId="{CE8E336E-3354-A143-ABE5-8A3010F473E1}" type="pres">
      <dgm:prSet presAssocID="{D796502E-CEAA-2943-BC54-0E99DF69A633}" presName="parTxOnlySpace" presStyleCnt="0"/>
      <dgm:spPr/>
    </dgm:pt>
    <dgm:pt modelId="{D54FF66C-8C4A-4F4E-8C48-C5F119C42E08}" type="pres">
      <dgm:prSet presAssocID="{4CDCDDD1-9D27-C346-8FFC-FDE70DD325EB}" presName="parTxOnly" presStyleLbl="node1" presStyleIdx="1" presStyleCnt="4" custLinFactY="200000" custLinFactNeighborX="13623" custLinFactNeighborY="270796">
        <dgm:presLayoutVars>
          <dgm:chMax val="0"/>
          <dgm:chPref val="0"/>
          <dgm:bulletEnabled val="1"/>
        </dgm:presLayoutVars>
      </dgm:prSet>
      <dgm:spPr/>
    </dgm:pt>
    <dgm:pt modelId="{49A7FDAF-7EC2-7841-8DEE-01E1E0F4A7DB}" type="pres">
      <dgm:prSet presAssocID="{B35C0CC8-DD1D-D743-B692-343739D3F0F6}" presName="parTxOnlySpace" presStyleCnt="0"/>
      <dgm:spPr/>
    </dgm:pt>
    <dgm:pt modelId="{3DE66AD0-92F4-5146-91C9-51353A117EBD}" type="pres">
      <dgm:prSet presAssocID="{2DA5B32D-DFD6-B340-AB1D-57309E9807CE}" presName="parTxOnly" presStyleLbl="node1" presStyleIdx="2" presStyleCnt="4" custLinFactY="200000" custLinFactNeighborX="13623" custLinFactNeighborY="270796">
        <dgm:presLayoutVars>
          <dgm:chMax val="0"/>
          <dgm:chPref val="0"/>
          <dgm:bulletEnabled val="1"/>
        </dgm:presLayoutVars>
      </dgm:prSet>
      <dgm:spPr/>
    </dgm:pt>
    <dgm:pt modelId="{53E60860-ADE7-274F-8EB5-70A251BF637C}" type="pres">
      <dgm:prSet presAssocID="{E3D4D46A-8C7C-7D45-B1CC-FE133661435C}" presName="parTxOnlySpace" presStyleCnt="0"/>
      <dgm:spPr/>
    </dgm:pt>
    <dgm:pt modelId="{641B474D-5210-BC44-B934-06FE79219F2F}" type="pres">
      <dgm:prSet presAssocID="{B91E950C-A2DB-DC41-A420-EAEED3C4A697}" presName="parTxOnly" presStyleLbl="node1" presStyleIdx="3" presStyleCnt="4" custLinFactY="200000" custLinFactNeighborX="13623" custLinFactNeighborY="270796">
        <dgm:presLayoutVars>
          <dgm:chMax val="0"/>
          <dgm:chPref val="0"/>
          <dgm:bulletEnabled val="1"/>
        </dgm:presLayoutVars>
      </dgm:prSet>
      <dgm:spPr/>
    </dgm:pt>
  </dgm:ptLst>
  <dgm:cxnLst>
    <dgm:cxn modelId="{33FF3E0E-23B8-524C-9C76-DC08DAD85AED}" srcId="{584DD6F7-9DB4-B04B-A082-2C804DBD4D84}" destId="{4CDCDDD1-9D27-C346-8FFC-FDE70DD325EB}" srcOrd="1" destOrd="0" parTransId="{FCE60CC5-5227-4C43-81C1-8B863D26DD5C}" sibTransId="{B35C0CC8-DD1D-D743-B692-343739D3F0F6}"/>
    <dgm:cxn modelId="{9D9CF919-5FDC-4A4C-9959-44117ED143A1}" srcId="{584DD6F7-9DB4-B04B-A082-2C804DBD4D84}" destId="{2DA5B32D-DFD6-B340-AB1D-57309E9807CE}" srcOrd="2" destOrd="0" parTransId="{FEB263EB-8D88-4246-BC8C-B9590BED27E5}" sibTransId="{E3D4D46A-8C7C-7D45-B1CC-FE133661435C}"/>
    <dgm:cxn modelId="{4E1B3943-CF80-954F-A229-E7512AA8D4A1}" type="presOf" srcId="{2DA5B32D-DFD6-B340-AB1D-57309E9807CE}" destId="{3DE66AD0-92F4-5146-91C9-51353A117EBD}" srcOrd="0" destOrd="0" presId="urn:microsoft.com/office/officeart/2005/8/layout/chevron1"/>
    <dgm:cxn modelId="{3A86DE5C-4508-184C-B446-982B8676320C}" type="presOf" srcId="{4CDCDDD1-9D27-C346-8FFC-FDE70DD325EB}" destId="{D54FF66C-8C4A-4F4E-8C48-C5F119C42E08}" srcOrd="0" destOrd="0" presId="urn:microsoft.com/office/officeart/2005/8/layout/chevron1"/>
    <dgm:cxn modelId="{3B53935F-D0A0-B94E-9DBB-9FBA114C6258}" type="presOf" srcId="{B91E950C-A2DB-DC41-A420-EAEED3C4A697}" destId="{641B474D-5210-BC44-B934-06FE79219F2F}" srcOrd="0" destOrd="0" presId="urn:microsoft.com/office/officeart/2005/8/layout/chevron1"/>
    <dgm:cxn modelId="{00D98E9C-B524-BB4D-BED5-3996835566CA}" type="presOf" srcId="{1B05EFE3-3C2E-C941-B27C-25C661357EC4}" destId="{B402A951-62F8-EF4C-97B0-63115662003B}" srcOrd="0" destOrd="0" presId="urn:microsoft.com/office/officeart/2005/8/layout/chevron1"/>
    <dgm:cxn modelId="{34ACB3BD-6D88-F54E-A701-806931610384}" srcId="{584DD6F7-9DB4-B04B-A082-2C804DBD4D84}" destId="{B91E950C-A2DB-DC41-A420-EAEED3C4A697}" srcOrd="3" destOrd="0" parTransId="{723CD1D8-6329-404E-B15A-1D29841BA8D3}" sibTransId="{9D17A75B-69A5-2644-846A-4E7D0094A67A}"/>
    <dgm:cxn modelId="{F6E6DCC7-DD37-AA49-95B2-270B720305DB}" type="presOf" srcId="{584DD6F7-9DB4-B04B-A082-2C804DBD4D84}" destId="{5755C17D-1DE1-E646-9472-F9688383FD18}" srcOrd="0" destOrd="0" presId="urn:microsoft.com/office/officeart/2005/8/layout/chevron1"/>
    <dgm:cxn modelId="{4F9BB5D9-A4DF-3942-804F-A930E68E004C}" srcId="{584DD6F7-9DB4-B04B-A082-2C804DBD4D84}" destId="{1B05EFE3-3C2E-C941-B27C-25C661357EC4}" srcOrd="0" destOrd="0" parTransId="{76DE24C8-685A-D247-8137-ADAA87E7F3DB}" sibTransId="{D796502E-CEAA-2943-BC54-0E99DF69A633}"/>
    <dgm:cxn modelId="{845C0AE9-5F52-7440-B17D-948980940311}" type="presParOf" srcId="{5755C17D-1DE1-E646-9472-F9688383FD18}" destId="{B402A951-62F8-EF4C-97B0-63115662003B}" srcOrd="0" destOrd="0" presId="urn:microsoft.com/office/officeart/2005/8/layout/chevron1"/>
    <dgm:cxn modelId="{648ECBD6-A0B0-F445-B19E-A9D8A8F8F294}" type="presParOf" srcId="{5755C17D-1DE1-E646-9472-F9688383FD18}" destId="{CE8E336E-3354-A143-ABE5-8A3010F473E1}" srcOrd="1" destOrd="0" presId="urn:microsoft.com/office/officeart/2005/8/layout/chevron1"/>
    <dgm:cxn modelId="{59977E6D-B134-6246-9D51-502F529BD396}" type="presParOf" srcId="{5755C17D-1DE1-E646-9472-F9688383FD18}" destId="{D54FF66C-8C4A-4F4E-8C48-C5F119C42E08}" srcOrd="2" destOrd="0" presId="urn:microsoft.com/office/officeart/2005/8/layout/chevron1"/>
    <dgm:cxn modelId="{E236F659-DA6A-D643-9D29-090D9043B841}" type="presParOf" srcId="{5755C17D-1DE1-E646-9472-F9688383FD18}" destId="{49A7FDAF-7EC2-7841-8DEE-01E1E0F4A7DB}" srcOrd="3" destOrd="0" presId="urn:microsoft.com/office/officeart/2005/8/layout/chevron1"/>
    <dgm:cxn modelId="{B5331AFA-73F7-2F43-A6F2-8FC22B681A64}" type="presParOf" srcId="{5755C17D-1DE1-E646-9472-F9688383FD18}" destId="{3DE66AD0-92F4-5146-91C9-51353A117EBD}" srcOrd="4" destOrd="0" presId="urn:microsoft.com/office/officeart/2005/8/layout/chevron1"/>
    <dgm:cxn modelId="{8911F289-6FDD-6A43-BD29-17D516E45D1F}" type="presParOf" srcId="{5755C17D-1DE1-E646-9472-F9688383FD18}" destId="{53E60860-ADE7-274F-8EB5-70A251BF637C}" srcOrd="5" destOrd="0" presId="urn:microsoft.com/office/officeart/2005/8/layout/chevron1"/>
    <dgm:cxn modelId="{CF2DF10F-BB1D-6D42-A74A-9AB7AF709A01}" type="presParOf" srcId="{5755C17D-1DE1-E646-9472-F9688383FD18}" destId="{641B474D-5210-BC44-B934-06FE79219F2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4DD6F7-9DB4-B04B-A082-2C804DBD4D84}" type="doc">
      <dgm:prSet loTypeId="urn:microsoft.com/office/officeart/2005/8/layout/chevron1" loCatId="" qsTypeId="urn:microsoft.com/office/officeart/2005/8/quickstyle/simple1" qsCatId="simple" csTypeId="urn:microsoft.com/office/officeart/2005/8/colors/accent1_2" csCatId="accent1" phldr="1"/>
      <dgm:spPr/>
    </dgm:pt>
    <dgm:pt modelId="{1B05EFE3-3C2E-C941-B27C-25C661357EC4}">
      <dgm:prSet phldrT="[Text]"/>
      <dgm:spPr/>
      <dgm:t>
        <a:bodyPr/>
        <a:lstStyle/>
        <a:p>
          <a:r>
            <a:rPr lang="en-GB" dirty="0" err="1"/>
            <a:t>Gray</a:t>
          </a:r>
          <a:endParaRPr lang="en-GB" dirty="0"/>
        </a:p>
      </dgm:t>
    </dgm:pt>
    <dgm:pt modelId="{76DE24C8-685A-D247-8137-ADAA87E7F3DB}" type="parTrans" cxnId="{4F9BB5D9-A4DF-3942-804F-A930E68E004C}">
      <dgm:prSet/>
      <dgm:spPr/>
      <dgm:t>
        <a:bodyPr/>
        <a:lstStyle/>
        <a:p>
          <a:endParaRPr lang="en-GB"/>
        </a:p>
      </dgm:t>
    </dgm:pt>
    <dgm:pt modelId="{D796502E-CEAA-2943-BC54-0E99DF69A633}" type="sibTrans" cxnId="{4F9BB5D9-A4DF-3942-804F-A930E68E004C}">
      <dgm:prSet/>
      <dgm:spPr/>
      <dgm:t>
        <a:bodyPr/>
        <a:lstStyle/>
        <a:p>
          <a:endParaRPr lang="en-GB"/>
        </a:p>
      </dgm:t>
    </dgm:pt>
    <dgm:pt modelId="{4CDCDDD1-9D27-C346-8FFC-FDE70DD325EB}">
      <dgm:prSet phldrT="[Text]"/>
      <dgm:spPr/>
      <dgm:t>
        <a:bodyPr/>
        <a:lstStyle/>
        <a:p>
          <a:r>
            <a:rPr lang="en-GB" dirty="0"/>
            <a:t>Bilateral</a:t>
          </a:r>
        </a:p>
      </dgm:t>
    </dgm:pt>
    <dgm:pt modelId="{FCE60CC5-5227-4C43-81C1-8B863D26DD5C}" type="parTrans" cxnId="{33FF3E0E-23B8-524C-9C76-DC08DAD85AED}">
      <dgm:prSet/>
      <dgm:spPr/>
      <dgm:t>
        <a:bodyPr/>
        <a:lstStyle/>
        <a:p>
          <a:endParaRPr lang="en-GB"/>
        </a:p>
      </dgm:t>
    </dgm:pt>
    <dgm:pt modelId="{B35C0CC8-DD1D-D743-B692-343739D3F0F6}" type="sibTrans" cxnId="{33FF3E0E-23B8-524C-9C76-DC08DAD85AED}">
      <dgm:prSet/>
      <dgm:spPr/>
      <dgm:t>
        <a:bodyPr/>
        <a:lstStyle/>
        <a:p>
          <a:endParaRPr lang="en-GB"/>
        </a:p>
      </dgm:t>
    </dgm:pt>
    <dgm:pt modelId="{2DA5B32D-DFD6-B340-AB1D-57309E9807CE}">
      <dgm:prSet phldrT="[Text]"/>
      <dgm:spPr/>
      <dgm:t>
        <a:bodyPr/>
        <a:lstStyle/>
        <a:p>
          <a:r>
            <a:rPr lang="en-GB" dirty="0"/>
            <a:t>Thresh</a:t>
          </a:r>
        </a:p>
      </dgm:t>
    </dgm:pt>
    <dgm:pt modelId="{FEB263EB-8D88-4246-BC8C-B9590BED27E5}" type="parTrans" cxnId="{9D9CF919-5FDC-4A4C-9959-44117ED143A1}">
      <dgm:prSet/>
      <dgm:spPr/>
      <dgm:t>
        <a:bodyPr/>
        <a:lstStyle/>
        <a:p>
          <a:endParaRPr lang="en-GB"/>
        </a:p>
      </dgm:t>
    </dgm:pt>
    <dgm:pt modelId="{E3D4D46A-8C7C-7D45-B1CC-FE133661435C}" type="sibTrans" cxnId="{9D9CF919-5FDC-4A4C-9959-44117ED143A1}">
      <dgm:prSet/>
      <dgm:spPr/>
      <dgm:t>
        <a:bodyPr/>
        <a:lstStyle/>
        <a:p>
          <a:endParaRPr lang="en-GB"/>
        </a:p>
      </dgm:t>
    </dgm:pt>
    <dgm:pt modelId="{B91E950C-A2DB-DC41-A420-EAEED3C4A697}">
      <dgm:prSet/>
      <dgm:spPr/>
      <dgm:t>
        <a:bodyPr/>
        <a:lstStyle/>
        <a:p>
          <a:r>
            <a:rPr lang="en-GB" dirty="0"/>
            <a:t>Contour</a:t>
          </a:r>
        </a:p>
      </dgm:t>
    </dgm:pt>
    <dgm:pt modelId="{723CD1D8-6329-404E-B15A-1D29841BA8D3}" type="parTrans" cxnId="{34ACB3BD-6D88-F54E-A701-806931610384}">
      <dgm:prSet/>
      <dgm:spPr/>
      <dgm:t>
        <a:bodyPr/>
        <a:lstStyle/>
        <a:p>
          <a:endParaRPr lang="en-GB"/>
        </a:p>
      </dgm:t>
    </dgm:pt>
    <dgm:pt modelId="{9D17A75B-69A5-2644-846A-4E7D0094A67A}" type="sibTrans" cxnId="{34ACB3BD-6D88-F54E-A701-806931610384}">
      <dgm:prSet/>
      <dgm:spPr/>
      <dgm:t>
        <a:bodyPr/>
        <a:lstStyle/>
        <a:p>
          <a:endParaRPr lang="en-GB"/>
        </a:p>
      </dgm:t>
    </dgm:pt>
    <dgm:pt modelId="{5755C17D-1DE1-E646-9472-F9688383FD18}" type="pres">
      <dgm:prSet presAssocID="{584DD6F7-9DB4-B04B-A082-2C804DBD4D84}" presName="Name0" presStyleCnt="0">
        <dgm:presLayoutVars>
          <dgm:dir/>
          <dgm:animLvl val="lvl"/>
          <dgm:resizeHandles val="exact"/>
        </dgm:presLayoutVars>
      </dgm:prSet>
      <dgm:spPr/>
    </dgm:pt>
    <dgm:pt modelId="{B402A951-62F8-EF4C-97B0-63115662003B}" type="pres">
      <dgm:prSet presAssocID="{1B05EFE3-3C2E-C941-B27C-25C661357EC4}" presName="parTxOnly" presStyleLbl="node1" presStyleIdx="0" presStyleCnt="4" custLinFactY="200000" custLinFactNeighborX="13623" custLinFactNeighborY="270796">
        <dgm:presLayoutVars>
          <dgm:chMax val="0"/>
          <dgm:chPref val="0"/>
          <dgm:bulletEnabled val="1"/>
        </dgm:presLayoutVars>
      </dgm:prSet>
      <dgm:spPr/>
    </dgm:pt>
    <dgm:pt modelId="{CE8E336E-3354-A143-ABE5-8A3010F473E1}" type="pres">
      <dgm:prSet presAssocID="{D796502E-CEAA-2943-BC54-0E99DF69A633}" presName="parTxOnlySpace" presStyleCnt="0"/>
      <dgm:spPr/>
    </dgm:pt>
    <dgm:pt modelId="{D54FF66C-8C4A-4F4E-8C48-C5F119C42E08}" type="pres">
      <dgm:prSet presAssocID="{4CDCDDD1-9D27-C346-8FFC-FDE70DD325EB}" presName="parTxOnly" presStyleLbl="node1" presStyleIdx="1" presStyleCnt="4" custLinFactY="200000" custLinFactNeighborX="13623" custLinFactNeighborY="270796">
        <dgm:presLayoutVars>
          <dgm:chMax val="0"/>
          <dgm:chPref val="0"/>
          <dgm:bulletEnabled val="1"/>
        </dgm:presLayoutVars>
      </dgm:prSet>
      <dgm:spPr/>
    </dgm:pt>
    <dgm:pt modelId="{49A7FDAF-7EC2-7841-8DEE-01E1E0F4A7DB}" type="pres">
      <dgm:prSet presAssocID="{B35C0CC8-DD1D-D743-B692-343739D3F0F6}" presName="parTxOnlySpace" presStyleCnt="0"/>
      <dgm:spPr/>
    </dgm:pt>
    <dgm:pt modelId="{3DE66AD0-92F4-5146-91C9-51353A117EBD}" type="pres">
      <dgm:prSet presAssocID="{2DA5B32D-DFD6-B340-AB1D-57309E9807CE}" presName="parTxOnly" presStyleLbl="node1" presStyleIdx="2" presStyleCnt="4" custLinFactY="200000" custLinFactNeighborX="13623" custLinFactNeighborY="270796">
        <dgm:presLayoutVars>
          <dgm:chMax val="0"/>
          <dgm:chPref val="0"/>
          <dgm:bulletEnabled val="1"/>
        </dgm:presLayoutVars>
      </dgm:prSet>
      <dgm:spPr/>
    </dgm:pt>
    <dgm:pt modelId="{53E60860-ADE7-274F-8EB5-70A251BF637C}" type="pres">
      <dgm:prSet presAssocID="{E3D4D46A-8C7C-7D45-B1CC-FE133661435C}" presName="parTxOnlySpace" presStyleCnt="0"/>
      <dgm:spPr/>
    </dgm:pt>
    <dgm:pt modelId="{641B474D-5210-BC44-B934-06FE79219F2F}" type="pres">
      <dgm:prSet presAssocID="{B91E950C-A2DB-DC41-A420-EAEED3C4A697}" presName="parTxOnly" presStyleLbl="node1" presStyleIdx="3" presStyleCnt="4" custLinFactY="200000" custLinFactNeighborX="13623" custLinFactNeighborY="270796">
        <dgm:presLayoutVars>
          <dgm:chMax val="0"/>
          <dgm:chPref val="0"/>
          <dgm:bulletEnabled val="1"/>
        </dgm:presLayoutVars>
      </dgm:prSet>
      <dgm:spPr/>
    </dgm:pt>
  </dgm:ptLst>
  <dgm:cxnLst>
    <dgm:cxn modelId="{33FF3E0E-23B8-524C-9C76-DC08DAD85AED}" srcId="{584DD6F7-9DB4-B04B-A082-2C804DBD4D84}" destId="{4CDCDDD1-9D27-C346-8FFC-FDE70DD325EB}" srcOrd="1" destOrd="0" parTransId="{FCE60CC5-5227-4C43-81C1-8B863D26DD5C}" sibTransId="{B35C0CC8-DD1D-D743-B692-343739D3F0F6}"/>
    <dgm:cxn modelId="{9D9CF919-5FDC-4A4C-9959-44117ED143A1}" srcId="{584DD6F7-9DB4-B04B-A082-2C804DBD4D84}" destId="{2DA5B32D-DFD6-B340-AB1D-57309E9807CE}" srcOrd="2" destOrd="0" parTransId="{FEB263EB-8D88-4246-BC8C-B9590BED27E5}" sibTransId="{E3D4D46A-8C7C-7D45-B1CC-FE133661435C}"/>
    <dgm:cxn modelId="{4E1B3943-CF80-954F-A229-E7512AA8D4A1}" type="presOf" srcId="{2DA5B32D-DFD6-B340-AB1D-57309E9807CE}" destId="{3DE66AD0-92F4-5146-91C9-51353A117EBD}" srcOrd="0" destOrd="0" presId="urn:microsoft.com/office/officeart/2005/8/layout/chevron1"/>
    <dgm:cxn modelId="{3A86DE5C-4508-184C-B446-982B8676320C}" type="presOf" srcId="{4CDCDDD1-9D27-C346-8FFC-FDE70DD325EB}" destId="{D54FF66C-8C4A-4F4E-8C48-C5F119C42E08}" srcOrd="0" destOrd="0" presId="urn:microsoft.com/office/officeart/2005/8/layout/chevron1"/>
    <dgm:cxn modelId="{3B53935F-D0A0-B94E-9DBB-9FBA114C6258}" type="presOf" srcId="{B91E950C-A2DB-DC41-A420-EAEED3C4A697}" destId="{641B474D-5210-BC44-B934-06FE79219F2F}" srcOrd="0" destOrd="0" presId="urn:microsoft.com/office/officeart/2005/8/layout/chevron1"/>
    <dgm:cxn modelId="{00D98E9C-B524-BB4D-BED5-3996835566CA}" type="presOf" srcId="{1B05EFE3-3C2E-C941-B27C-25C661357EC4}" destId="{B402A951-62F8-EF4C-97B0-63115662003B}" srcOrd="0" destOrd="0" presId="urn:microsoft.com/office/officeart/2005/8/layout/chevron1"/>
    <dgm:cxn modelId="{34ACB3BD-6D88-F54E-A701-806931610384}" srcId="{584DD6F7-9DB4-B04B-A082-2C804DBD4D84}" destId="{B91E950C-A2DB-DC41-A420-EAEED3C4A697}" srcOrd="3" destOrd="0" parTransId="{723CD1D8-6329-404E-B15A-1D29841BA8D3}" sibTransId="{9D17A75B-69A5-2644-846A-4E7D0094A67A}"/>
    <dgm:cxn modelId="{F6E6DCC7-DD37-AA49-95B2-270B720305DB}" type="presOf" srcId="{584DD6F7-9DB4-B04B-A082-2C804DBD4D84}" destId="{5755C17D-1DE1-E646-9472-F9688383FD18}" srcOrd="0" destOrd="0" presId="urn:microsoft.com/office/officeart/2005/8/layout/chevron1"/>
    <dgm:cxn modelId="{4F9BB5D9-A4DF-3942-804F-A930E68E004C}" srcId="{584DD6F7-9DB4-B04B-A082-2C804DBD4D84}" destId="{1B05EFE3-3C2E-C941-B27C-25C661357EC4}" srcOrd="0" destOrd="0" parTransId="{76DE24C8-685A-D247-8137-ADAA87E7F3DB}" sibTransId="{D796502E-CEAA-2943-BC54-0E99DF69A633}"/>
    <dgm:cxn modelId="{845C0AE9-5F52-7440-B17D-948980940311}" type="presParOf" srcId="{5755C17D-1DE1-E646-9472-F9688383FD18}" destId="{B402A951-62F8-EF4C-97B0-63115662003B}" srcOrd="0" destOrd="0" presId="urn:microsoft.com/office/officeart/2005/8/layout/chevron1"/>
    <dgm:cxn modelId="{648ECBD6-A0B0-F445-B19E-A9D8A8F8F294}" type="presParOf" srcId="{5755C17D-1DE1-E646-9472-F9688383FD18}" destId="{CE8E336E-3354-A143-ABE5-8A3010F473E1}" srcOrd="1" destOrd="0" presId="urn:microsoft.com/office/officeart/2005/8/layout/chevron1"/>
    <dgm:cxn modelId="{59977E6D-B134-6246-9D51-502F529BD396}" type="presParOf" srcId="{5755C17D-1DE1-E646-9472-F9688383FD18}" destId="{D54FF66C-8C4A-4F4E-8C48-C5F119C42E08}" srcOrd="2" destOrd="0" presId="urn:microsoft.com/office/officeart/2005/8/layout/chevron1"/>
    <dgm:cxn modelId="{E236F659-DA6A-D643-9D29-090D9043B841}" type="presParOf" srcId="{5755C17D-1DE1-E646-9472-F9688383FD18}" destId="{49A7FDAF-7EC2-7841-8DEE-01E1E0F4A7DB}" srcOrd="3" destOrd="0" presId="urn:microsoft.com/office/officeart/2005/8/layout/chevron1"/>
    <dgm:cxn modelId="{B5331AFA-73F7-2F43-A6F2-8FC22B681A64}" type="presParOf" srcId="{5755C17D-1DE1-E646-9472-F9688383FD18}" destId="{3DE66AD0-92F4-5146-91C9-51353A117EBD}" srcOrd="4" destOrd="0" presId="urn:microsoft.com/office/officeart/2005/8/layout/chevron1"/>
    <dgm:cxn modelId="{8911F289-6FDD-6A43-BD29-17D516E45D1F}" type="presParOf" srcId="{5755C17D-1DE1-E646-9472-F9688383FD18}" destId="{53E60860-ADE7-274F-8EB5-70A251BF637C}" srcOrd="5" destOrd="0" presId="urn:microsoft.com/office/officeart/2005/8/layout/chevron1"/>
    <dgm:cxn modelId="{CF2DF10F-BB1D-6D42-A74A-9AB7AF709A01}" type="presParOf" srcId="{5755C17D-1DE1-E646-9472-F9688383FD18}" destId="{641B474D-5210-BC44-B934-06FE79219F2F}" srcOrd="6" destOrd="0" presId="urn:microsoft.com/office/officeart/2005/8/layout/chevro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3BF4FF-4161-4D72-B3FD-02B00B932CE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B0C1F5-40EE-45B5-9199-390754C168CB}">
      <dgm:prSet/>
      <dgm:spPr/>
      <dgm:t>
        <a:bodyPr/>
        <a:lstStyle/>
        <a:p>
          <a:pPr>
            <a:lnSpc>
              <a:spcPct val="100000"/>
            </a:lnSpc>
            <a:defRPr cap="all"/>
          </a:pPr>
          <a:r>
            <a:rPr lang="en-GB" baseline="0"/>
            <a:t>Algorithm cuts </a:t>
          </a:r>
          <a:r>
            <a:rPr lang="en-AT" baseline="0"/>
            <a:t>out Logos</a:t>
          </a:r>
          <a:endParaRPr lang="en-US"/>
        </a:p>
      </dgm:t>
    </dgm:pt>
    <dgm:pt modelId="{15433D74-C8A2-41CC-8107-4003C6C4808E}" type="parTrans" cxnId="{CCDD6395-2561-40EB-82C7-C9E7A69153EF}">
      <dgm:prSet/>
      <dgm:spPr/>
      <dgm:t>
        <a:bodyPr/>
        <a:lstStyle/>
        <a:p>
          <a:endParaRPr lang="en-US"/>
        </a:p>
      </dgm:t>
    </dgm:pt>
    <dgm:pt modelId="{671BC761-E7AF-4233-AFFE-95B52EDDA08B}" type="sibTrans" cxnId="{CCDD6395-2561-40EB-82C7-C9E7A69153EF}">
      <dgm:prSet/>
      <dgm:spPr/>
      <dgm:t>
        <a:bodyPr/>
        <a:lstStyle/>
        <a:p>
          <a:endParaRPr lang="en-US"/>
        </a:p>
      </dgm:t>
    </dgm:pt>
    <dgm:pt modelId="{4ED0CD74-88F3-4455-B346-857F760644D3}">
      <dgm:prSet/>
      <dgm:spPr/>
      <dgm:t>
        <a:bodyPr/>
        <a:lstStyle/>
        <a:p>
          <a:pPr>
            <a:lnSpc>
              <a:spcPct val="100000"/>
            </a:lnSpc>
            <a:defRPr cap="all"/>
          </a:pPr>
          <a:r>
            <a:rPr lang="en-GB" baseline="0"/>
            <a:t>B</a:t>
          </a:r>
          <a:r>
            <a:rPr lang="en-AT" baseline="0"/>
            <a:t>lur with bad picture quality</a:t>
          </a:r>
          <a:endParaRPr lang="en-US"/>
        </a:p>
      </dgm:t>
    </dgm:pt>
    <dgm:pt modelId="{38AB2FB8-025A-4CF2-A350-5062F3EB2CFB}" type="parTrans" cxnId="{42BD7A9B-90A1-4165-8221-BBC663A63AC6}">
      <dgm:prSet/>
      <dgm:spPr/>
      <dgm:t>
        <a:bodyPr/>
        <a:lstStyle/>
        <a:p>
          <a:endParaRPr lang="en-US"/>
        </a:p>
      </dgm:t>
    </dgm:pt>
    <dgm:pt modelId="{69F061EA-858D-479C-9E4C-9482B58302B3}" type="sibTrans" cxnId="{42BD7A9B-90A1-4165-8221-BBC663A63AC6}">
      <dgm:prSet/>
      <dgm:spPr/>
      <dgm:t>
        <a:bodyPr/>
        <a:lstStyle/>
        <a:p>
          <a:endParaRPr lang="en-US"/>
        </a:p>
      </dgm:t>
    </dgm:pt>
    <dgm:pt modelId="{ADC5876F-37F3-48BD-A136-C9C6DDD5AFC7}">
      <dgm:prSet/>
      <dgm:spPr/>
      <dgm:t>
        <a:bodyPr/>
        <a:lstStyle/>
        <a:p>
          <a:pPr>
            <a:lnSpc>
              <a:spcPct val="100000"/>
            </a:lnSpc>
            <a:defRPr cap="all"/>
          </a:pPr>
          <a:r>
            <a:rPr lang="en-AT" baseline="0" dirty="0"/>
            <a:t>Obstacles are in front of the car</a:t>
          </a:r>
          <a:endParaRPr lang="en-US" dirty="0"/>
        </a:p>
      </dgm:t>
    </dgm:pt>
    <dgm:pt modelId="{00A42D9C-9403-48A5-9DFB-DCD795B0AF3E}" type="parTrans" cxnId="{962A9015-7755-40C7-B663-2F0551518B90}">
      <dgm:prSet/>
      <dgm:spPr/>
      <dgm:t>
        <a:bodyPr/>
        <a:lstStyle/>
        <a:p>
          <a:endParaRPr lang="en-US"/>
        </a:p>
      </dgm:t>
    </dgm:pt>
    <dgm:pt modelId="{1D8C33EB-DED8-4A66-A457-34E40163ABCC}" type="sibTrans" cxnId="{962A9015-7755-40C7-B663-2F0551518B90}">
      <dgm:prSet/>
      <dgm:spPr/>
      <dgm:t>
        <a:bodyPr/>
        <a:lstStyle/>
        <a:p>
          <a:endParaRPr lang="en-US"/>
        </a:p>
      </dgm:t>
    </dgm:pt>
    <dgm:pt modelId="{574B9B34-2CE1-463A-BD76-3FEDC1E2AB25}">
      <dgm:prSet/>
      <dgm:spPr/>
      <dgm:t>
        <a:bodyPr/>
        <a:lstStyle/>
        <a:p>
          <a:pPr>
            <a:lnSpc>
              <a:spcPct val="100000"/>
            </a:lnSpc>
            <a:defRPr cap="all"/>
          </a:pPr>
          <a:r>
            <a:rPr lang="en-GB" baseline="0" dirty="0"/>
            <a:t>T</a:t>
          </a:r>
          <a:r>
            <a:rPr lang="en-AT" baseline="0" dirty="0"/>
            <a:t>wo cars at the same time in front of camera</a:t>
          </a:r>
          <a:endParaRPr lang="en-US" dirty="0"/>
        </a:p>
      </dgm:t>
    </dgm:pt>
    <dgm:pt modelId="{EAA3B1FC-D3C5-4E32-8972-AB21551E37D4}" type="parTrans" cxnId="{B95385EF-51DB-46F0-89D2-B93D80C17865}">
      <dgm:prSet/>
      <dgm:spPr/>
      <dgm:t>
        <a:bodyPr/>
        <a:lstStyle/>
        <a:p>
          <a:endParaRPr lang="en-US"/>
        </a:p>
      </dgm:t>
    </dgm:pt>
    <dgm:pt modelId="{DFB85FE2-441C-4BD6-9C4E-641514C60C72}" type="sibTrans" cxnId="{B95385EF-51DB-46F0-89D2-B93D80C17865}">
      <dgm:prSet/>
      <dgm:spPr/>
      <dgm:t>
        <a:bodyPr/>
        <a:lstStyle/>
        <a:p>
          <a:endParaRPr lang="en-US"/>
        </a:p>
      </dgm:t>
    </dgm:pt>
    <dgm:pt modelId="{256D5133-8137-F04F-A525-5304D454D995}">
      <dgm:prSet/>
      <dgm:spPr/>
      <dgm:t>
        <a:bodyPr/>
        <a:lstStyle/>
        <a:p>
          <a:pPr>
            <a:lnSpc>
              <a:spcPct val="100000"/>
            </a:lnSpc>
            <a:defRPr cap="all"/>
          </a:pPr>
          <a:r>
            <a:rPr lang="en-GB" dirty="0"/>
            <a:t>Dependencies for tesseract</a:t>
          </a:r>
        </a:p>
      </dgm:t>
    </dgm:pt>
    <dgm:pt modelId="{4A35DA40-F06B-334F-963F-A589892E5A9E}" type="parTrans" cxnId="{2D3D1A73-58A1-B54A-9411-3578FA72A923}">
      <dgm:prSet/>
      <dgm:spPr/>
      <dgm:t>
        <a:bodyPr/>
        <a:lstStyle/>
        <a:p>
          <a:endParaRPr lang="en-GB"/>
        </a:p>
      </dgm:t>
    </dgm:pt>
    <dgm:pt modelId="{E1A1AEB7-2E3B-5E4D-A9FB-BB90CFEC44A4}" type="sibTrans" cxnId="{2D3D1A73-58A1-B54A-9411-3578FA72A923}">
      <dgm:prSet/>
      <dgm:spPr/>
      <dgm:t>
        <a:bodyPr/>
        <a:lstStyle/>
        <a:p>
          <a:endParaRPr lang="en-GB"/>
        </a:p>
      </dgm:t>
    </dgm:pt>
    <dgm:pt modelId="{5EAD25EF-31E1-47DF-8B5F-11C42F0DBF3A}" type="pres">
      <dgm:prSet presAssocID="{ED3BF4FF-4161-4D72-B3FD-02B00B932CE8}" presName="root" presStyleCnt="0">
        <dgm:presLayoutVars>
          <dgm:dir/>
          <dgm:resizeHandles val="exact"/>
        </dgm:presLayoutVars>
      </dgm:prSet>
      <dgm:spPr/>
    </dgm:pt>
    <dgm:pt modelId="{19F7D7AE-338F-49B1-83A0-9F359C66CCFE}" type="pres">
      <dgm:prSet presAssocID="{49B0C1F5-40EE-45B5-9199-390754C168CB}" presName="compNode" presStyleCnt="0"/>
      <dgm:spPr/>
    </dgm:pt>
    <dgm:pt modelId="{BE822E4F-0163-4B48-8DE1-44D485471303}" type="pres">
      <dgm:prSet presAssocID="{49B0C1F5-40EE-45B5-9199-390754C168CB}" presName="iconBgRect" presStyleLbl="bgShp" presStyleIdx="0" presStyleCnt="5"/>
      <dgm:spPr/>
    </dgm:pt>
    <dgm:pt modelId="{3A495902-1C81-4094-9614-8E5A4F55A31A}" type="pres">
      <dgm:prSet presAssocID="{49B0C1F5-40EE-45B5-9199-390754C168C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CC5B732A-3B11-4FFD-8BCD-49B65D4D6B6A}" type="pres">
      <dgm:prSet presAssocID="{49B0C1F5-40EE-45B5-9199-390754C168CB}" presName="spaceRect" presStyleCnt="0"/>
      <dgm:spPr/>
    </dgm:pt>
    <dgm:pt modelId="{EA214F92-CA45-405B-A807-728517443C68}" type="pres">
      <dgm:prSet presAssocID="{49B0C1F5-40EE-45B5-9199-390754C168CB}" presName="textRect" presStyleLbl="revTx" presStyleIdx="0" presStyleCnt="5">
        <dgm:presLayoutVars>
          <dgm:chMax val="1"/>
          <dgm:chPref val="1"/>
        </dgm:presLayoutVars>
      </dgm:prSet>
      <dgm:spPr/>
    </dgm:pt>
    <dgm:pt modelId="{C043D45D-F0B5-44B0-8BB6-569EA0100306}" type="pres">
      <dgm:prSet presAssocID="{671BC761-E7AF-4233-AFFE-95B52EDDA08B}" presName="sibTrans" presStyleCnt="0"/>
      <dgm:spPr/>
    </dgm:pt>
    <dgm:pt modelId="{6F9C8CC0-6B32-41E0-A7C0-6EFDB2B5CC36}" type="pres">
      <dgm:prSet presAssocID="{4ED0CD74-88F3-4455-B346-857F760644D3}" presName="compNode" presStyleCnt="0"/>
      <dgm:spPr/>
    </dgm:pt>
    <dgm:pt modelId="{F6B7B355-45D3-4F5E-AEAC-6F51DF420C94}" type="pres">
      <dgm:prSet presAssocID="{4ED0CD74-88F3-4455-B346-857F760644D3}" presName="iconBgRect" presStyleLbl="bgShp" presStyleIdx="1" presStyleCnt="5"/>
      <dgm:spPr/>
    </dgm:pt>
    <dgm:pt modelId="{F225BEDE-5C7D-4A07-8BDA-22FA8EA3761A}" type="pres">
      <dgm:prSet presAssocID="{4ED0CD74-88F3-4455-B346-857F760644D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
        </a:ext>
      </dgm:extLst>
    </dgm:pt>
    <dgm:pt modelId="{737B5431-BDCF-4A73-822E-0146BFD3F325}" type="pres">
      <dgm:prSet presAssocID="{4ED0CD74-88F3-4455-B346-857F760644D3}" presName="spaceRect" presStyleCnt="0"/>
      <dgm:spPr/>
    </dgm:pt>
    <dgm:pt modelId="{5DE9F7CB-D0BC-480E-AD41-765196512013}" type="pres">
      <dgm:prSet presAssocID="{4ED0CD74-88F3-4455-B346-857F760644D3}" presName="textRect" presStyleLbl="revTx" presStyleIdx="1" presStyleCnt="5">
        <dgm:presLayoutVars>
          <dgm:chMax val="1"/>
          <dgm:chPref val="1"/>
        </dgm:presLayoutVars>
      </dgm:prSet>
      <dgm:spPr/>
    </dgm:pt>
    <dgm:pt modelId="{5C37365A-DF6D-4877-BB89-95C6C89B9F64}" type="pres">
      <dgm:prSet presAssocID="{69F061EA-858D-479C-9E4C-9482B58302B3}" presName="sibTrans" presStyleCnt="0"/>
      <dgm:spPr/>
    </dgm:pt>
    <dgm:pt modelId="{033BFB04-EA5A-4F85-B478-0DE576E03CA1}" type="pres">
      <dgm:prSet presAssocID="{ADC5876F-37F3-48BD-A136-C9C6DDD5AFC7}" presName="compNode" presStyleCnt="0"/>
      <dgm:spPr/>
    </dgm:pt>
    <dgm:pt modelId="{9906F6BC-5DC0-48D3-88E0-79A3D8D4C797}" type="pres">
      <dgm:prSet presAssocID="{ADC5876F-37F3-48BD-A136-C9C6DDD5AFC7}" presName="iconBgRect" presStyleLbl="bgShp" presStyleIdx="2" presStyleCnt="5"/>
      <dgm:spPr/>
    </dgm:pt>
    <dgm:pt modelId="{479AB1B1-5D08-45A1-836B-45CDD346A039}" type="pres">
      <dgm:prSet presAssocID="{ADC5876F-37F3-48BD-A136-C9C6DDD5AF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raffic cone"/>
        </a:ext>
      </dgm:extLst>
    </dgm:pt>
    <dgm:pt modelId="{A4AC6B2A-A8D1-4FA2-B34A-DDCB986AC49C}" type="pres">
      <dgm:prSet presAssocID="{ADC5876F-37F3-48BD-A136-C9C6DDD5AFC7}" presName="spaceRect" presStyleCnt="0"/>
      <dgm:spPr/>
    </dgm:pt>
    <dgm:pt modelId="{9628363B-E0E5-4AF0-ADA2-B2BC98153FFF}" type="pres">
      <dgm:prSet presAssocID="{ADC5876F-37F3-48BD-A136-C9C6DDD5AFC7}" presName="textRect" presStyleLbl="revTx" presStyleIdx="2" presStyleCnt="5">
        <dgm:presLayoutVars>
          <dgm:chMax val="1"/>
          <dgm:chPref val="1"/>
        </dgm:presLayoutVars>
      </dgm:prSet>
      <dgm:spPr/>
    </dgm:pt>
    <dgm:pt modelId="{47259CB5-E4BE-4FF3-AD2B-7D3CF3B4FF96}" type="pres">
      <dgm:prSet presAssocID="{1D8C33EB-DED8-4A66-A457-34E40163ABCC}" presName="sibTrans" presStyleCnt="0"/>
      <dgm:spPr/>
    </dgm:pt>
    <dgm:pt modelId="{9F30D609-86A3-48A2-9523-BD96A7D402AC}" type="pres">
      <dgm:prSet presAssocID="{574B9B34-2CE1-463A-BD76-3FEDC1E2AB25}" presName="compNode" presStyleCnt="0"/>
      <dgm:spPr/>
    </dgm:pt>
    <dgm:pt modelId="{603ABF6A-65FA-4C14-904F-5F9DE927ED80}" type="pres">
      <dgm:prSet presAssocID="{574B9B34-2CE1-463A-BD76-3FEDC1E2AB25}" presName="iconBgRect" presStyleLbl="bgShp" presStyleIdx="3" presStyleCnt="5"/>
      <dgm:spPr/>
    </dgm:pt>
    <dgm:pt modelId="{54E89BF9-C54C-4D9C-BDC9-FF3FE2BAAF60}" type="pres">
      <dgm:prSet presAssocID="{574B9B34-2CE1-463A-BD76-3FEDC1E2AB25}"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ecurity camera"/>
        </a:ext>
      </dgm:extLst>
    </dgm:pt>
    <dgm:pt modelId="{C7C552A8-8832-4306-86E5-1D6E27C400FD}" type="pres">
      <dgm:prSet presAssocID="{574B9B34-2CE1-463A-BD76-3FEDC1E2AB25}" presName="spaceRect" presStyleCnt="0"/>
      <dgm:spPr/>
    </dgm:pt>
    <dgm:pt modelId="{5044BB77-6F28-4A76-A2B8-694E69A53537}" type="pres">
      <dgm:prSet presAssocID="{574B9B34-2CE1-463A-BD76-3FEDC1E2AB25}" presName="textRect" presStyleLbl="revTx" presStyleIdx="3" presStyleCnt="5">
        <dgm:presLayoutVars>
          <dgm:chMax val="1"/>
          <dgm:chPref val="1"/>
        </dgm:presLayoutVars>
      </dgm:prSet>
      <dgm:spPr/>
    </dgm:pt>
    <dgm:pt modelId="{91ACB7FB-A18B-F64A-9D4C-741A1E57DC63}" type="pres">
      <dgm:prSet presAssocID="{DFB85FE2-441C-4BD6-9C4E-641514C60C72}" presName="sibTrans" presStyleCnt="0"/>
      <dgm:spPr/>
    </dgm:pt>
    <dgm:pt modelId="{26CA8CDA-D30B-8949-8210-6AF733F45B5B}" type="pres">
      <dgm:prSet presAssocID="{256D5133-8137-F04F-A525-5304D454D995}" presName="compNode" presStyleCnt="0"/>
      <dgm:spPr/>
    </dgm:pt>
    <dgm:pt modelId="{7FC3DD79-D2C9-6B41-948B-BB46010EA8B4}" type="pres">
      <dgm:prSet presAssocID="{256D5133-8137-F04F-A525-5304D454D995}" presName="iconBgRect" presStyleLbl="bgShp" presStyleIdx="4" presStyleCnt="5"/>
      <dgm:spPr/>
    </dgm:pt>
    <dgm:pt modelId="{7732F5AE-F07C-FC46-AE0A-33D3DA2FD51D}" type="pres">
      <dgm:prSet presAssocID="{256D5133-8137-F04F-A525-5304D454D995}"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43952C4B-EB60-3441-88DF-22FFB59107E2}" type="pres">
      <dgm:prSet presAssocID="{256D5133-8137-F04F-A525-5304D454D995}" presName="spaceRect" presStyleCnt="0"/>
      <dgm:spPr/>
    </dgm:pt>
    <dgm:pt modelId="{AEACA353-8F9C-954E-BE47-71B4381BBA2B}" type="pres">
      <dgm:prSet presAssocID="{256D5133-8137-F04F-A525-5304D454D995}" presName="textRect" presStyleLbl="revTx" presStyleIdx="4" presStyleCnt="5">
        <dgm:presLayoutVars>
          <dgm:chMax val="1"/>
          <dgm:chPref val="1"/>
        </dgm:presLayoutVars>
      </dgm:prSet>
      <dgm:spPr/>
    </dgm:pt>
  </dgm:ptLst>
  <dgm:cxnLst>
    <dgm:cxn modelId="{962A9015-7755-40C7-B663-2F0551518B90}" srcId="{ED3BF4FF-4161-4D72-B3FD-02B00B932CE8}" destId="{ADC5876F-37F3-48BD-A136-C9C6DDD5AFC7}" srcOrd="2" destOrd="0" parTransId="{00A42D9C-9403-48A5-9DFB-DCD795B0AF3E}" sibTransId="{1D8C33EB-DED8-4A66-A457-34E40163ABCC}"/>
    <dgm:cxn modelId="{94001516-F944-417F-AE94-37D46032F611}" type="presOf" srcId="{574B9B34-2CE1-463A-BD76-3FEDC1E2AB25}" destId="{5044BB77-6F28-4A76-A2B8-694E69A53537}" srcOrd="0" destOrd="0" presId="urn:microsoft.com/office/officeart/2018/5/layout/IconCircleLabelList"/>
    <dgm:cxn modelId="{D3A45023-12A7-4328-A303-AC2BB25039A2}" type="presOf" srcId="{ADC5876F-37F3-48BD-A136-C9C6DDD5AFC7}" destId="{9628363B-E0E5-4AF0-ADA2-B2BC98153FFF}" srcOrd="0" destOrd="0" presId="urn:microsoft.com/office/officeart/2018/5/layout/IconCircleLabelList"/>
    <dgm:cxn modelId="{7D8C2841-73A1-4C5D-A9FA-2DBA53B6B5D7}" type="presOf" srcId="{4ED0CD74-88F3-4455-B346-857F760644D3}" destId="{5DE9F7CB-D0BC-480E-AD41-765196512013}" srcOrd="0" destOrd="0" presId="urn:microsoft.com/office/officeart/2018/5/layout/IconCircleLabelList"/>
    <dgm:cxn modelId="{AC0C0755-0B0C-FE4A-B149-9B2C802D2FB3}" type="presOf" srcId="{256D5133-8137-F04F-A525-5304D454D995}" destId="{AEACA353-8F9C-954E-BE47-71B4381BBA2B}" srcOrd="0" destOrd="0" presId="urn:microsoft.com/office/officeart/2018/5/layout/IconCircleLabelList"/>
    <dgm:cxn modelId="{2D3D1A73-58A1-B54A-9411-3578FA72A923}" srcId="{ED3BF4FF-4161-4D72-B3FD-02B00B932CE8}" destId="{256D5133-8137-F04F-A525-5304D454D995}" srcOrd="4" destOrd="0" parTransId="{4A35DA40-F06B-334F-963F-A589892E5A9E}" sibTransId="{E1A1AEB7-2E3B-5E4D-A9FB-BB90CFEC44A4}"/>
    <dgm:cxn modelId="{CCDD6395-2561-40EB-82C7-C9E7A69153EF}" srcId="{ED3BF4FF-4161-4D72-B3FD-02B00B932CE8}" destId="{49B0C1F5-40EE-45B5-9199-390754C168CB}" srcOrd="0" destOrd="0" parTransId="{15433D74-C8A2-41CC-8107-4003C6C4808E}" sibTransId="{671BC761-E7AF-4233-AFFE-95B52EDDA08B}"/>
    <dgm:cxn modelId="{42BD7A9B-90A1-4165-8221-BBC663A63AC6}" srcId="{ED3BF4FF-4161-4D72-B3FD-02B00B932CE8}" destId="{4ED0CD74-88F3-4455-B346-857F760644D3}" srcOrd="1" destOrd="0" parTransId="{38AB2FB8-025A-4CF2-A350-5062F3EB2CFB}" sibTransId="{69F061EA-858D-479C-9E4C-9482B58302B3}"/>
    <dgm:cxn modelId="{A0D58EA0-1A79-4BA7-8C80-F6B2AE2DD777}" type="presOf" srcId="{49B0C1F5-40EE-45B5-9199-390754C168CB}" destId="{EA214F92-CA45-405B-A807-728517443C68}" srcOrd="0" destOrd="0" presId="urn:microsoft.com/office/officeart/2018/5/layout/IconCircleLabelList"/>
    <dgm:cxn modelId="{2B5E63B2-EE7A-4C1D-8EA8-4EFA9BB9624B}" type="presOf" srcId="{ED3BF4FF-4161-4D72-B3FD-02B00B932CE8}" destId="{5EAD25EF-31E1-47DF-8B5F-11C42F0DBF3A}" srcOrd="0" destOrd="0" presId="urn:microsoft.com/office/officeart/2018/5/layout/IconCircleLabelList"/>
    <dgm:cxn modelId="{B95385EF-51DB-46F0-89D2-B93D80C17865}" srcId="{ED3BF4FF-4161-4D72-B3FD-02B00B932CE8}" destId="{574B9B34-2CE1-463A-BD76-3FEDC1E2AB25}" srcOrd="3" destOrd="0" parTransId="{EAA3B1FC-D3C5-4E32-8972-AB21551E37D4}" sibTransId="{DFB85FE2-441C-4BD6-9C4E-641514C60C72}"/>
    <dgm:cxn modelId="{FA27CA30-04E8-40B1-A4AD-37E31247DEE7}" type="presParOf" srcId="{5EAD25EF-31E1-47DF-8B5F-11C42F0DBF3A}" destId="{19F7D7AE-338F-49B1-83A0-9F359C66CCFE}" srcOrd="0" destOrd="0" presId="urn:microsoft.com/office/officeart/2018/5/layout/IconCircleLabelList"/>
    <dgm:cxn modelId="{C7BDC842-CC4B-4DDC-AC77-7424EAAEEEFC}" type="presParOf" srcId="{19F7D7AE-338F-49B1-83A0-9F359C66CCFE}" destId="{BE822E4F-0163-4B48-8DE1-44D485471303}" srcOrd="0" destOrd="0" presId="urn:microsoft.com/office/officeart/2018/5/layout/IconCircleLabelList"/>
    <dgm:cxn modelId="{68A529EE-2B7F-4E8B-AA91-D50FBFD4E224}" type="presParOf" srcId="{19F7D7AE-338F-49B1-83A0-9F359C66CCFE}" destId="{3A495902-1C81-4094-9614-8E5A4F55A31A}" srcOrd="1" destOrd="0" presId="urn:microsoft.com/office/officeart/2018/5/layout/IconCircleLabelList"/>
    <dgm:cxn modelId="{14DDDA01-ABF6-449D-A34A-5F73476FF4EF}" type="presParOf" srcId="{19F7D7AE-338F-49B1-83A0-9F359C66CCFE}" destId="{CC5B732A-3B11-4FFD-8BCD-49B65D4D6B6A}" srcOrd="2" destOrd="0" presId="urn:microsoft.com/office/officeart/2018/5/layout/IconCircleLabelList"/>
    <dgm:cxn modelId="{2FBFE023-BB72-45A0-9828-95203C0AECD4}" type="presParOf" srcId="{19F7D7AE-338F-49B1-83A0-9F359C66CCFE}" destId="{EA214F92-CA45-405B-A807-728517443C68}" srcOrd="3" destOrd="0" presId="urn:microsoft.com/office/officeart/2018/5/layout/IconCircleLabelList"/>
    <dgm:cxn modelId="{15444DC5-4D7F-4563-9849-FA1307D34325}" type="presParOf" srcId="{5EAD25EF-31E1-47DF-8B5F-11C42F0DBF3A}" destId="{C043D45D-F0B5-44B0-8BB6-569EA0100306}" srcOrd="1" destOrd="0" presId="urn:microsoft.com/office/officeart/2018/5/layout/IconCircleLabelList"/>
    <dgm:cxn modelId="{32534E15-34D2-431C-A3EE-9083026474A0}" type="presParOf" srcId="{5EAD25EF-31E1-47DF-8B5F-11C42F0DBF3A}" destId="{6F9C8CC0-6B32-41E0-A7C0-6EFDB2B5CC36}" srcOrd="2" destOrd="0" presId="urn:microsoft.com/office/officeart/2018/5/layout/IconCircleLabelList"/>
    <dgm:cxn modelId="{422348FD-F397-408F-A149-0288E2D9B699}" type="presParOf" srcId="{6F9C8CC0-6B32-41E0-A7C0-6EFDB2B5CC36}" destId="{F6B7B355-45D3-4F5E-AEAC-6F51DF420C94}" srcOrd="0" destOrd="0" presId="urn:microsoft.com/office/officeart/2018/5/layout/IconCircleLabelList"/>
    <dgm:cxn modelId="{1C865B7F-96CA-4E10-8488-223A4EE1ADA4}" type="presParOf" srcId="{6F9C8CC0-6B32-41E0-A7C0-6EFDB2B5CC36}" destId="{F225BEDE-5C7D-4A07-8BDA-22FA8EA3761A}" srcOrd="1" destOrd="0" presId="urn:microsoft.com/office/officeart/2018/5/layout/IconCircleLabelList"/>
    <dgm:cxn modelId="{76C39485-A72B-4116-A8F5-977D1E938F05}" type="presParOf" srcId="{6F9C8CC0-6B32-41E0-A7C0-6EFDB2B5CC36}" destId="{737B5431-BDCF-4A73-822E-0146BFD3F325}" srcOrd="2" destOrd="0" presId="urn:microsoft.com/office/officeart/2018/5/layout/IconCircleLabelList"/>
    <dgm:cxn modelId="{FF26A185-B889-451E-9604-EE6651F286E8}" type="presParOf" srcId="{6F9C8CC0-6B32-41E0-A7C0-6EFDB2B5CC36}" destId="{5DE9F7CB-D0BC-480E-AD41-765196512013}" srcOrd="3" destOrd="0" presId="urn:microsoft.com/office/officeart/2018/5/layout/IconCircleLabelList"/>
    <dgm:cxn modelId="{297CFA03-0542-45E3-92AE-AF906051B27B}" type="presParOf" srcId="{5EAD25EF-31E1-47DF-8B5F-11C42F0DBF3A}" destId="{5C37365A-DF6D-4877-BB89-95C6C89B9F64}" srcOrd="3" destOrd="0" presId="urn:microsoft.com/office/officeart/2018/5/layout/IconCircleLabelList"/>
    <dgm:cxn modelId="{F5C9875D-88ED-452F-9253-52260F72F837}" type="presParOf" srcId="{5EAD25EF-31E1-47DF-8B5F-11C42F0DBF3A}" destId="{033BFB04-EA5A-4F85-B478-0DE576E03CA1}" srcOrd="4" destOrd="0" presId="urn:microsoft.com/office/officeart/2018/5/layout/IconCircleLabelList"/>
    <dgm:cxn modelId="{98E63F3D-8FF6-40F2-8335-8937043EE6ED}" type="presParOf" srcId="{033BFB04-EA5A-4F85-B478-0DE576E03CA1}" destId="{9906F6BC-5DC0-48D3-88E0-79A3D8D4C797}" srcOrd="0" destOrd="0" presId="urn:microsoft.com/office/officeart/2018/5/layout/IconCircleLabelList"/>
    <dgm:cxn modelId="{EF4B6635-7B40-42B1-8CB7-D8E347B7B3BA}" type="presParOf" srcId="{033BFB04-EA5A-4F85-B478-0DE576E03CA1}" destId="{479AB1B1-5D08-45A1-836B-45CDD346A039}" srcOrd="1" destOrd="0" presId="urn:microsoft.com/office/officeart/2018/5/layout/IconCircleLabelList"/>
    <dgm:cxn modelId="{D8483D0B-5B34-4EE6-A0E9-462853465239}" type="presParOf" srcId="{033BFB04-EA5A-4F85-B478-0DE576E03CA1}" destId="{A4AC6B2A-A8D1-4FA2-B34A-DDCB986AC49C}" srcOrd="2" destOrd="0" presId="urn:microsoft.com/office/officeart/2018/5/layout/IconCircleLabelList"/>
    <dgm:cxn modelId="{3192E261-AE47-4BAA-B47A-F1CEABCCBFDE}" type="presParOf" srcId="{033BFB04-EA5A-4F85-B478-0DE576E03CA1}" destId="{9628363B-E0E5-4AF0-ADA2-B2BC98153FFF}" srcOrd="3" destOrd="0" presId="urn:microsoft.com/office/officeart/2018/5/layout/IconCircleLabelList"/>
    <dgm:cxn modelId="{4A258E4C-24EF-411B-89CE-92AB7BA8BBC8}" type="presParOf" srcId="{5EAD25EF-31E1-47DF-8B5F-11C42F0DBF3A}" destId="{47259CB5-E4BE-4FF3-AD2B-7D3CF3B4FF96}" srcOrd="5" destOrd="0" presId="urn:microsoft.com/office/officeart/2018/5/layout/IconCircleLabelList"/>
    <dgm:cxn modelId="{22DEBA73-49DF-40A3-BE9B-C03A856B9CE9}" type="presParOf" srcId="{5EAD25EF-31E1-47DF-8B5F-11C42F0DBF3A}" destId="{9F30D609-86A3-48A2-9523-BD96A7D402AC}" srcOrd="6" destOrd="0" presId="urn:microsoft.com/office/officeart/2018/5/layout/IconCircleLabelList"/>
    <dgm:cxn modelId="{1F1C8144-9CF5-40AE-8267-DF9A7AE95FC1}" type="presParOf" srcId="{9F30D609-86A3-48A2-9523-BD96A7D402AC}" destId="{603ABF6A-65FA-4C14-904F-5F9DE927ED80}" srcOrd="0" destOrd="0" presId="urn:microsoft.com/office/officeart/2018/5/layout/IconCircleLabelList"/>
    <dgm:cxn modelId="{7A476141-CEB3-4A17-A5D0-755F0E7D7422}" type="presParOf" srcId="{9F30D609-86A3-48A2-9523-BD96A7D402AC}" destId="{54E89BF9-C54C-4D9C-BDC9-FF3FE2BAAF60}" srcOrd="1" destOrd="0" presId="urn:microsoft.com/office/officeart/2018/5/layout/IconCircleLabelList"/>
    <dgm:cxn modelId="{43A4EE35-3F01-4D7D-8B44-936F70D2537A}" type="presParOf" srcId="{9F30D609-86A3-48A2-9523-BD96A7D402AC}" destId="{C7C552A8-8832-4306-86E5-1D6E27C400FD}" srcOrd="2" destOrd="0" presId="urn:microsoft.com/office/officeart/2018/5/layout/IconCircleLabelList"/>
    <dgm:cxn modelId="{71A2FEF7-DC59-4E19-9BAF-E27E8FBE6640}" type="presParOf" srcId="{9F30D609-86A3-48A2-9523-BD96A7D402AC}" destId="{5044BB77-6F28-4A76-A2B8-694E69A53537}" srcOrd="3" destOrd="0" presId="urn:microsoft.com/office/officeart/2018/5/layout/IconCircleLabelList"/>
    <dgm:cxn modelId="{7BF6B807-85A0-B046-BACF-2E9EA1055973}" type="presParOf" srcId="{5EAD25EF-31E1-47DF-8B5F-11C42F0DBF3A}" destId="{91ACB7FB-A18B-F64A-9D4C-741A1E57DC63}" srcOrd="7" destOrd="0" presId="urn:microsoft.com/office/officeart/2018/5/layout/IconCircleLabelList"/>
    <dgm:cxn modelId="{C5C9FF87-8323-874F-8876-F69D8FF498F5}" type="presParOf" srcId="{5EAD25EF-31E1-47DF-8B5F-11C42F0DBF3A}" destId="{26CA8CDA-D30B-8949-8210-6AF733F45B5B}" srcOrd="8" destOrd="0" presId="urn:microsoft.com/office/officeart/2018/5/layout/IconCircleLabelList"/>
    <dgm:cxn modelId="{31D503D3-2899-AB46-A146-76F7BBEC12E5}" type="presParOf" srcId="{26CA8CDA-D30B-8949-8210-6AF733F45B5B}" destId="{7FC3DD79-D2C9-6B41-948B-BB46010EA8B4}" srcOrd="0" destOrd="0" presId="urn:microsoft.com/office/officeart/2018/5/layout/IconCircleLabelList"/>
    <dgm:cxn modelId="{92B74C5F-E027-6B4E-A008-48A27BFD5C79}" type="presParOf" srcId="{26CA8CDA-D30B-8949-8210-6AF733F45B5B}" destId="{7732F5AE-F07C-FC46-AE0A-33D3DA2FD51D}" srcOrd="1" destOrd="0" presId="urn:microsoft.com/office/officeart/2018/5/layout/IconCircleLabelList"/>
    <dgm:cxn modelId="{0CC3A899-1172-F940-95C4-83B76F5FA872}" type="presParOf" srcId="{26CA8CDA-D30B-8949-8210-6AF733F45B5B}" destId="{43952C4B-EB60-3441-88DF-22FFB59107E2}" srcOrd="2" destOrd="0" presId="urn:microsoft.com/office/officeart/2018/5/layout/IconCircleLabelList"/>
    <dgm:cxn modelId="{86A8B8F9-7956-BC49-82BA-22A09BBA9B55}" type="presParOf" srcId="{26CA8CDA-D30B-8949-8210-6AF733F45B5B}" destId="{AEACA353-8F9C-954E-BE47-71B4381BBA2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6177C-6217-DE48-9253-12712862AB08}">
      <dsp:nvSpPr>
        <dsp:cNvPr id="0" name=""/>
        <dsp:cNvSpPr/>
      </dsp:nvSpPr>
      <dsp:spPr>
        <a:xfrm>
          <a:off x="0" y="552"/>
          <a:ext cx="8229600" cy="0"/>
        </a:xfrm>
        <a:prstGeom prst="line">
          <a:avLst/>
        </a:prstGeom>
        <a:solidFill>
          <a:schemeClr val="accent2">
            <a:hueOff val="0"/>
            <a:satOff val="0"/>
            <a:lumOff val="0"/>
            <a:alphaOff val="0"/>
          </a:schemeClr>
        </a:solidFill>
        <a:ln w="2540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80CCC6-026E-0943-8EC2-D804155242C0}">
      <dsp:nvSpPr>
        <dsp:cNvPr id="0" name=""/>
        <dsp:cNvSpPr/>
      </dsp:nvSpPr>
      <dsp:spPr>
        <a:xfrm>
          <a:off x="0" y="552"/>
          <a:ext cx="8229600"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AT" sz="2900" kern="1200"/>
            <a:t>From Input to Output?</a:t>
          </a:r>
          <a:endParaRPr lang="en-US" sz="2900" kern="1200"/>
        </a:p>
      </dsp:txBody>
      <dsp:txXfrm>
        <a:off x="0" y="552"/>
        <a:ext cx="8229600" cy="646408"/>
      </dsp:txXfrm>
    </dsp:sp>
    <dsp:sp modelId="{5A391093-7BD5-7F48-AA8F-BECABBCDC581}">
      <dsp:nvSpPr>
        <dsp:cNvPr id="0" name=""/>
        <dsp:cNvSpPr/>
      </dsp:nvSpPr>
      <dsp:spPr>
        <a:xfrm>
          <a:off x="0" y="646960"/>
          <a:ext cx="8229600" cy="0"/>
        </a:xfrm>
        <a:prstGeom prst="line">
          <a:avLst/>
        </a:prstGeom>
        <a:solidFill>
          <a:schemeClr val="accent2">
            <a:hueOff val="0"/>
            <a:satOff val="0"/>
            <a:lumOff val="0"/>
            <a:alphaOff val="0"/>
          </a:schemeClr>
        </a:solidFill>
        <a:ln w="2540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70A929-34F5-364E-88C3-4A01353E7A43}">
      <dsp:nvSpPr>
        <dsp:cNvPr id="0" name=""/>
        <dsp:cNvSpPr/>
      </dsp:nvSpPr>
      <dsp:spPr>
        <a:xfrm>
          <a:off x="0" y="646960"/>
          <a:ext cx="8229600"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AT" sz="2900" kern="1200" dirty="0"/>
            <a:t>Algorithm: Cut out licence plate</a:t>
          </a:r>
          <a:endParaRPr lang="en-US" sz="2900" kern="1200" dirty="0"/>
        </a:p>
      </dsp:txBody>
      <dsp:txXfrm>
        <a:off x="0" y="646960"/>
        <a:ext cx="8229600" cy="646408"/>
      </dsp:txXfrm>
    </dsp:sp>
    <dsp:sp modelId="{C7315D63-BD1C-F54A-9B24-BA820B9DD3B0}">
      <dsp:nvSpPr>
        <dsp:cNvPr id="0" name=""/>
        <dsp:cNvSpPr/>
      </dsp:nvSpPr>
      <dsp:spPr>
        <a:xfrm>
          <a:off x="0" y="1293369"/>
          <a:ext cx="8229600" cy="0"/>
        </a:xfrm>
        <a:prstGeom prst="line">
          <a:avLst/>
        </a:prstGeom>
        <a:solidFill>
          <a:schemeClr val="accent2">
            <a:hueOff val="0"/>
            <a:satOff val="0"/>
            <a:lumOff val="0"/>
            <a:alphaOff val="0"/>
          </a:schemeClr>
        </a:solidFill>
        <a:ln w="2540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A9EA8-410A-B94B-BD80-BCBE784E4B42}">
      <dsp:nvSpPr>
        <dsp:cNvPr id="0" name=""/>
        <dsp:cNvSpPr/>
      </dsp:nvSpPr>
      <dsp:spPr>
        <a:xfrm>
          <a:off x="0" y="1293369"/>
          <a:ext cx="8229600"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AT" sz="2900" kern="1200" dirty="0"/>
            <a:t>Algorithm: Cut out single char</a:t>
          </a:r>
          <a:endParaRPr lang="en-US" sz="2900" kern="1200" dirty="0"/>
        </a:p>
      </dsp:txBody>
      <dsp:txXfrm>
        <a:off x="0" y="1293369"/>
        <a:ext cx="8229600" cy="646408"/>
      </dsp:txXfrm>
    </dsp:sp>
    <dsp:sp modelId="{40782FC0-D629-684C-A09B-E1BF2E781C6D}">
      <dsp:nvSpPr>
        <dsp:cNvPr id="0" name=""/>
        <dsp:cNvSpPr/>
      </dsp:nvSpPr>
      <dsp:spPr>
        <a:xfrm>
          <a:off x="0" y="1939777"/>
          <a:ext cx="8229600" cy="0"/>
        </a:xfrm>
        <a:prstGeom prst="line">
          <a:avLst/>
        </a:prstGeom>
        <a:solidFill>
          <a:schemeClr val="accent2">
            <a:hueOff val="0"/>
            <a:satOff val="0"/>
            <a:lumOff val="0"/>
            <a:alphaOff val="0"/>
          </a:schemeClr>
        </a:solidFill>
        <a:ln w="2540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C7C23C-32FE-3C43-A8F0-05E7FE52F52A}">
      <dsp:nvSpPr>
        <dsp:cNvPr id="0" name=""/>
        <dsp:cNvSpPr/>
      </dsp:nvSpPr>
      <dsp:spPr>
        <a:xfrm>
          <a:off x="0" y="1939777"/>
          <a:ext cx="8229600"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AT" sz="2900" kern="1200"/>
            <a:t>OCR</a:t>
          </a:r>
          <a:endParaRPr lang="en-US" sz="2900" kern="1200"/>
        </a:p>
      </dsp:txBody>
      <dsp:txXfrm>
        <a:off x="0" y="1939777"/>
        <a:ext cx="8229600" cy="646408"/>
      </dsp:txXfrm>
    </dsp:sp>
    <dsp:sp modelId="{06E4E94F-D907-E648-99A8-63A1058B170F}">
      <dsp:nvSpPr>
        <dsp:cNvPr id="0" name=""/>
        <dsp:cNvSpPr/>
      </dsp:nvSpPr>
      <dsp:spPr>
        <a:xfrm>
          <a:off x="0" y="2586185"/>
          <a:ext cx="8229600" cy="0"/>
        </a:xfrm>
        <a:prstGeom prst="line">
          <a:avLst/>
        </a:prstGeom>
        <a:solidFill>
          <a:schemeClr val="accent2">
            <a:hueOff val="0"/>
            <a:satOff val="0"/>
            <a:lumOff val="0"/>
            <a:alphaOff val="0"/>
          </a:schemeClr>
        </a:solidFill>
        <a:ln w="2540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767913-2D2F-774C-854D-2CCDDD600CC4}">
      <dsp:nvSpPr>
        <dsp:cNvPr id="0" name=""/>
        <dsp:cNvSpPr/>
      </dsp:nvSpPr>
      <dsp:spPr>
        <a:xfrm>
          <a:off x="0" y="2586185"/>
          <a:ext cx="8229600"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AT" sz="2900" kern="1200"/>
            <a:t>Preparation for API</a:t>
          </a:r>
          <a:endParaRPr lang="en-US" sz="2900" kern="1200"/>
        </a:p>
      </dsp:txBody>
      <dsp:txXfrm>
        <a:off x="0" y="2586185"/>
        <a:ext cx="8229600" cy="646408"/>
      </dsp:txXfrm>
    </dsp:sp>
    <dsp:sp modelId="{56C90E4C-D2EA-3F4E-9E14-9088482A8B3C}">
      <dsp:nvSpPr>
        <dsp:cNvPr id="0" name=""/>
        <dsp:cNvSpPr/>
      </dsp:nvSpPr>
      <dsp:spPr>
        <a:xfrm>
          <a:off x="0" y="3232593"/>
          <a:ext cx="8229600" cy="0"/>
        </a:xfrm>
        <a:prstGeom prst="line">
          <a:avLst/>
        </a:prstGeom>
        <a:solidFill>
          <a:schemeClr val="accent2">
            <a:hueOff val="0"/>
            <a:satOff val="0"/>
            <a:lumOff val="0"/>
            <a:alphaOff val="0"/>
          </a:schemeClr>
        </a:solidFill>
        <a:ln w="2540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BA09C9-909E-9140-8EC0-62E5187D0B64}">
      <dsp:nvSpPr>
        <dsp:cNvPr id="0" name=""/>
        <dsp:cNvSpPr/>
      </dsp:nvSpPr>
      <dsp:spPr>
        <a:xfrm>
          <a:off x="0" y="3232593"/>
          <a:ext cx="8229600"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AT" sz="2900" kern="1200" dirty="0"/>
            <a:t>Errors &amp; Problems</a:t>
          </a:r>
          <a:endParaRPr lang="en-US" sz="2900" kern="1200" dirty="0"/>
        </a:p>
      </dsp:txBody>
      <dsp:txXfrm>
        <a:off x="0" y="3232593"/>
        <a:ext cx="8229600" cy="646408"/>
      </dsp:txXfrm>
    </dsp:sp>
    <dsp:sp modelId="{3EF46421-2B12-6745-BB21-8075154C30C7}">
      <dsp:nvSpPr>
        <dsp:cNvPr id="0" name=""/>
        <dsp:cNvSpPr/>
      </dsp:nvSpPr>
      <dsp:spPr>
        <a:xfrm>
          <a:off x="0" y="3879002"/>
          <a:ext cx="8229600" cy="0"/>
        </a:xfrm>
        <a:prstGeom prst="line">
          <a:avLst/>
        </a:prstGeom>
        <a:solidFill>
          <a:schemeClr val="accent2">
            <a:hueOff val="0"/>
            <a:satOff val="0"/>
            <a:lumOff val="0"/>
            <a:alphaOff val="0"/>
          </a:schemeClr>
        </a:solidFill>
        <a:ln w="2540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C95E9-2524-8D4A-9E08-BF7CA4186F4C}">
      <dsp:nvSpPr>
        <dsp:cNvPr id="0" name=""/>
        <dsp:cNvSpPr/>
      </dsp:nvSpPr>
      <dsp:spPr>
        <a:xfrm>
          <a:off x="0" y="3879002"/>
          <a:ext cx="8229600"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AT" sz="2900" kern="1200"/>
            <a:t>What holds the future?</a:t>
          </a:r>
          <a:endParaRPr lang="en-US" sz="2900" kern="1200"/>
        </a:p>
      </dsp:txBody>
      <dsp:txXfrm>
        <a:off x="0" y="3879002"/>
        <a:ext cx="8229600" cy="646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CBC4C-EBEA-46D1-942A-2594172C1274}">
      <dsp:nvSpPr>
        <dsp:cNvPr id="0" name=""/>
        <dsp:cNvSpPr/>
      </dsp:nvSpPr>
      <dsp:spPr>
        <a:xfrm>
          <a:off x="438694" y="995198"/>
          <a:ext cx="715869" cy="715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6FAD13-719A-44F0-AE00-BF72FC4332D3}">
      <dsp:nvSpPr>
        <dsp:cNvPr id="0" name=""/>
        <dsp:cNvSpPr/>
      </dsp:nvSpPr>
      <dsp:spPr>
        <a:xfrm>
          <a:off x="1219" y="1949873"/>
          <a:ext cx="1590820" cy="63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AT" sz="1500" kern="1200" baseline="0"/>
            <a:t>Easy job for us, but hard for the computer</a:t>
          </a:r>
          <a:endParaRPr lang="en-US" sz="1500" kern="1200"/>
        </a:p>
      </dsp:txBody>
      <dsp:txXfrm>
        <a:off x="1219" y="1949873"/>
        <a:ext cx="1590820" cy="636328"/>
      </dsp:txXfrm>
    </dsp:sp>
    <dsp:sp modelId="{7BA65DCD-A4B0-45AC-8428-F1556F63A316}">
      <dsp:nvSpPr>
        <dsp:cNvPr id="0" name=""/>
        <dsp:cNvSpPr/>
      </dsp:nvSpPr>
      <dsp:spPr>
        <a:xfrm>
          <a:off x="2307908" y="995198"/>
          <a:ext cx="715869" cy="715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01A618-532F-4364-A183-FB9FE247BB44}">
      <dsp:nvSpPr>
        <dsp:cNvPr id="0" name=""/>
        <dsp:cNvSpPr/>
      </dsp:nvSpPr>
      <dsp:spPr>
        <a:xfrm>
          <a:off x="1870432" y="1949873"/>
          <a:ext cx="1590820" cy="63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AT" sz="1500" kern="1200" baseline="0"/>
            <a:t>Computervision</a:t>
          </a:r>
          <a:endParaRPr lang="en-US" sz="1500" kern="1200"/>
        </a:p>
      </dsp:txBody>
      <dsp:txXfrm>
        <a:off x="1870432" y="1949873"/>
        <a:ext cx="1590820" cy="636328"/>
      </dsp:txXfrm>
    </dsp:sp>
    <dsp:sp modelId="{49D7D203-E78D-4802-8966-AA3855DF743E}">
      <dsp:nvSpPr>
        <dsp:cNvPr id="0" name=""/>
        <dsp:cNvSpPr/>
      </dsp:nvSpPr>
      <dsp:spPr>
        <a:xfrm>
          <a:off x="4177122" y="995198"/>
          <a:ext cx="715869" cy="715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EDBB22-3FAA-4031-A084-9D484F1251FE}">
      <dsp:nvSpPr>
        <dsp:cNvPr id="0" name=""/>
        <dsp:cNvSpPr/>
      </dsp:nvSpPr>
      <dsp:spPr>
        <a:xfrm>
          <a:off x="3739646" y="1949873"/>
          <a:ext cx="1590820" cy="63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de-DE" sz="1500" kern="1200" baseline="0"/>
            <a:t>find characteristics </a:t>
          </a:r>
          <a:endParaRPr lang="en-US" sz="1500" kern="1200"/>
        </a:p>
      </dsp:txBody>
      <dsp:txXfrm>
        <a:off x="3739646" y="1949873"/>
        <a:ext cx="1590820" cy="636328"/>
      </dsp:txXfrm>
    </dsp:sp>
    <dsp:sp modelId="{FBA89200-78FB-4811-8E35-0D344E8EE5A1}">
      <dsp:nvSpPr>
        <dsp:cNvPr id="0" name=""/>
        <dsp:cNvSpPr/>
      </dsp:nvSpPr>
      <dsp:spPr>
        <a:xfrm>
          <a:off x="6046336" y="995198"/>
          <a:ext cx="715869" cy="7158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43D9CB-C848-4310-A424-1F57D95E0144}">
      <dsp:nvSpPr>
        <dsp:cNvPr id="0" name=""/>
        <dsp:cNvSpPr/>
      </dsp:nvSpPr>
      <dsp:spPr>
        <a:xfrm>
          <a:off x="5608860" y="1949873"/>
          <a:ext cx="1590820" cy="63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de-DE" sz="1500" kern="1200" baseline="0"/>
            <a:t>Try and Error</a:t>
          </a:r>
          <a:endParaRPr lang="en-US" sz="1500" kern="1200"/>
        </a:p>
      </dsp:txBody>
      <dsp:txXfrm>
        <a:off x="5608860" y="1949873"/>
        <a:ext cx="1590820" cy="6363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2A951-62F8-EF4C-97B0-63115662003B}">
      <dsp:nvSpPr>
        <dsp:cNvPr id="0" name=""/>
        <dsp:cNvSpPr/>
      </dsp:nvSpPr>
      <dsp:spPr>
        <a:xfrm>
          <a:off x="25251" y="77440"/>
          <a:ext cx="1646039" cy="658415"/>
        </a:xfrm>
        <a:prstGeom prst="chevron">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err="1"/>
            <a:t>Gray</a:t>
          </a:r>
          <a:endParaRPr lang="en-GB" sz="2000" kern="1200" dirty="0"/>
        </a:p>
      </dsp:txBody>
      <dsp:txXfrm>
        <a:off x="354459" y="77440"/>
        <a:ext cx="987624" cy="658415"/>
      </dsp:txXfrm>
    </dsp:sp>
    <dsp:sp modelId="{D54FF66C-8C4A-4F4E-8C48-C5F119C42E08}">
      <dsp:nvSpPr>
        <dsp:cNvPr id="0" name=""/>
        <dsp:cNvSpPr/>
      </dsp:nvSpPr>
      <dsp:spPr>
        <a:xfrm>
          <a:off x="1506686" y="77440"/>
          <a:ext cx="1646039" cy="658415"/>
        </a:xfrm>
        <a:prstGeom prst="chevron">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Bilateral</a:t>
          </a:r>
        </a:p>
      </dsp:txBody>
      <dsp:txXfrm>
        <a:off x="1835894" y="77440"/>
        <a:ext cx="987624" cy="658415"/>
      </dsp:txXfrm>
    </dsp:sp>
    <dsp:sp modelId="{3DE66AD0-92F4-5146-91C9-51353A117EBD}">
      <dsp:nvSpPr>
        <dsp:cNvPr id="0" name=""/>
        <dsp:cNvSpPr/>
      </dsp:nvSpPr>
      <dsp:spPr>
        <a:xfrm>
          <a:off x="2988122" y="77440"/>
          <a:ext cx="1646039" cy="658415"/>
        </a:xfrm>
        <a:prstGeom prst="chevron">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Edge</a:t>
          </a:r>
        </a:p>
      </dsp:txBody>
      <dsp:txXfrm>
        <a:off x="3317330" y="77440"/>
        <a:ext cx="987624" cy="658415"/>
      </dsp:txXfrm>
    </dsp:sp>
    <dsp:sp modelId="{641B474D-5210-BC44-B934-06FE79219F2F}">
      <dsp:nvSpPr>
        <dsp:cNvPr id="0" name=""/>
        <dsp:cNvSpPr/>
      </dsp:nvSpPr>
      <dsp:spPr>
        <a:xfrm>
          <a:off x="4449960" y="77440"/>
          <a:ext cx="1646039" cy="658415"/>
        </a:xfrm>
        <a:prstGeom prst="chevron">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Contour</a:t>
          </a:r>
        </a:p>
      </dsp:txBody>
      <dsp:txXfrm>
        <a:off x="4779168" y="77440"/>
        <a:ext cx="987624" cy="6584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2A951-62F8-EF4C-97B0-63115662003B}">
      <dsp:nvSpPr>
        <dsp:cNvPr id="0" name=""/>
        <dsp:cNvSpPr/>
      </dsp:nvSpPr>
      <dsp:spPr>
        <a:xfrm>
          <a:off x="25251" y="77440"/>
          <a:ext cx="1646039" cy="658415"/>
        </a:xfrm>
        <a:prstGeom prst="chevron">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err="1"/>
            <a:t>Gray</a:t>
          </a:r>
          <a:endParaRPr lang="en-GB" sz="2000" kern="1200" dirty="0"/>
        </a:p>
      </dsp:txBody>
      <dsp:txXfrm>
        <a:off x="354459" y="77440"/>
        <a:ext cx="987624" cy="658415"/>
      </dsp:txXfrm>
    </dsp:sp>
    <dsp:sp modelId="{D54FF66C-8C4A-4F4E-8C48-C5F119C42E08}">
      <dsp:nvSpPr>
        <dsp:cNvPr id="0" name=""/>
        <dsp:cNvSpPr/>
      </dsp:nvSpPr>
      <dsp:spPr>
        <a:xfrm>
          <a:off x="1506686" y="77440"/>
          <a:ext cx="1646039" cy="658415"/>
        </a:xfrm>
        <a:prstGeom prst="chevron">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Bilateral</a:t>
          </a:r>
        </a:p>
      </dsp:txBody>
      <dsp:txXfrm>
        <a:off x="1835894" y="77440"/>
        <a:ext cx="987624" cy="658415"/>
      </dsp:txXfrm>
    </dsp:sp>
    <dsp:sp modelId="{3DE66AD0-92F4-5146-91C9-51353A117EBD}">
      <dsp:nvSpPr>
        <dsp:cNvPr id="0" name=""/>
        <dsp:cNvSpPr/>
      </dsp:nvSpPr>
      <dsp:spPr>
        <a:xfrm>
          <a:off x="2988122" y="77440"/>
          <a:ext cx="1646039" cy="658415"/>
        </a:xfrm>
        <a:prstGeom prst="chevron">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Thresh</a:t>
          </a:r>
        </a:p>
      </dsp:txBody>
      <dsp:txXfrm>
        <a:off x="3317330" y="77440"/>
        <a:ext cx="987624" cy="658415"/>
      </dsp:txXfrm>
    </dsp:sp>
    <dsp:sp modelId="{641B474D-5210-BC44-B934-06FE79219F2F}">
      <dsp:nvSpPr>
        <dsp:cNvPr id="0" name=""/>
        <dsp:cNvSpPr/>
      </dsp:nvSpPr>
      <dsp:spPr>
        <a:xfrm>
          <a:off x="4449960" y="77440"/>
          <a:ext cx="1646039" cy="658415"/>
        </a:xfrm>
        <a:prstGeom prst="chevron">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Contour</a:t>
          </a:r>
        </a:p>
      </dsp:txBody>
      <dsp:txXfrm>
        <a:off x="4779168" y="77440"/>
        <a:ext cx="987624" cy="6584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22E4F-0163-4B48-8DE1-44D485471303}">
      <dsp:nvSpPr>
        <dsp:cNvPr id="0" name=""/>
        <dsp:cNvSpPr/>
      </dsp:nvSpPr>
      <dsp:spPr>
        <a:xfrm>
          <a:off x="809325" y="1950"/>
          <a:ext cx="823500" cy="823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95902-1C81-4094-9614-8E5A4F55A31A}">
      <dsp:nvSpPr>
        <dsp:cNvPr id="0" name=""/>
        <dsp:cNvSpPr/>
      </dsp:nvSpPr>
      <dsp:spPr>
        <a:xfrm>
          <a:off x="984825" y="177450"/>
          <a:ext cx="472499" cy="472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214F92-CA45-405B-A807-728517443C68}">
      <dsp:nvSpPr>
        <dsp:cNvPr id="0" name=""/>
        <dsp:cNvSpPr/>
      </dsp:nvSpPr>
      <dsp:spPr>
        <a:xfrm>
          <a:off x="546075" y="10819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baseline="0"/>
            <a:t>Algorithm cuts </a:t>
          </a:r>
          <a:r>
            <a:rPr lang="en-AT" sz="1100" kern="1200" baseline="0"/>
            <a:t>out Logos</a:t>
          </a:r>
          <a:endParaRPr lang="en-US" sz="1100" kern="1200"/>
        </a:p>
      </dsp:txBody>
      <dsp:txXfrm>
        <a:off x="546075" y="1081950"/>
        <a:ext cx="1349999" cy="540000"/>
      </dsp:txXfrm>
    </dsp:sp>
    <dsp:sp modelId="{F6B7B355-45D3-4F5E-AEAC-6F51DF420C94}">
      <dsp:nvSpPr>
        <dsp:cNvPr id="0" name=""/>
        <dsp:cNvSpPr/>
      </dsp:nvSpPr>
      <dsp:spPr>
        <a:xfrm>
          <a:off x="2395575" y="1950"/>
          <a:ext cx="823500" cy="823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5BEDE-5C7D-4A07-8BDA-22FA8EA3761A}">
      <dsp:nvSpPr>
        <dsp:cNvPr id="0" name=""/>
        <dsp:cNvSpPr/>
      </dsp:nvSpPr>
      <dsp:spPr>
        <a:xfrm>
          <a:off x="2571075" y="177450"/>
          <a:ext cx="472499" cy="472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E9F7CB-D0BC-480E-AD41-765196512013}">
      <dsp:nvSpPr>
        <dsp:cNvPr id="0" name=""/>
        <dsp:cNvSpPr/>
      </dsp:nvSpPr>
      <dsp:spPr>
        <a:xfrm>
          <a:off x="2132325" y="10819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baseline="0"/>
            <a:t>B</a:t>
          </a:r>
          <a:r>
            <a:rPr lang="en-AT" sz="1100" kern="1200" baseline="0"/>
            <a:t>lur with bad picture quality</a:t>
          </a:r>
          <a:endParaRPr lang="en-US" sz="1100" kern="1200"/>
        </a:p>
      </dsp:txBody>
      <dsp:txXfrm>
        <a:off x="2132325" y="1081950"/>
        <a:ext cx="1349999" cy="540000"/>
      </dsp:txXfrm>
    </dsp:sp>
    <dsp:sp modelId="{9906F6BC-5DC0-48D3-88E0-79A3D8D4C797}">
      <dsp:nvSpPr>
        <dsp:cNvPr id="0" name=""/>
        <dsp:cNvSpPr/>
      </dsp:nvSpPr>
      <dsp:spPr>
        <a:xfrm>
          <a:off x="3981825" y="1950"/>
          <a:ext cx="823500" cy="823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9AB1B1-5D08-45A1-836B-45CDD346A039}">
      <dsp:nvSpPr>
        <dsp:cNvPr id="0" name=""/>
        <dsp:cNvSpPr/>
      </dsp:nvSpPr>
      <dsp:spPr>
        <a:xfrm>
          <a:off x="4157325" y="177450"/>
          <a:ext cx="472499" cy="4724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28363B-E0E5-4AF0-ADA2-B2BC98153FFF}">
      <dsp:nvSpPr>
        <dsp:cNvPr id="0" name=""/>
        <dsp:cNvSpPr/>
      </dsp:nvSpPr>
      <dsp:spPr>
        <a:xfrm>
          <a:off x="3718575" y="10819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T" sz="1100" kern="1200" baseline="0" dirty="0"/>
            <a:t>Obstacles are in front of the car</a:t>
          </a:r>
          <a:endParaRPr lang="en-US" sz="1100" kern="1200" dirty="0"/>
        </a:p>
      </dsp:txBody>
      <dsp:txXfrm>
        <a:off x="3718575" y="1081950"/>
        <a:ext cx="1349999" cy="540000"/>
      </dsp:txXfrm>
    </dsp:sp>
    <dsp:sp modelId="{603ABF6A-65FA-4C14-904F-5F9DE927ED80}">
      <dsp:nvSpPr>
        <dsp:cNvPr id="0" name=""/>
        <dsp:cNvSpPr/>
      </dsp:nvSpPr>
      <dsp:spPr>
        <a:xfrm>
          <a:off x="5568074" y="1950"/>
          <a:ext cx="823500" cy="8235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89BF9-C54C-4D9C-BDC9-FF3FE2BAAF60}">
      <dsp:nvSpPr>
        <dsp:cNvPr id="0" name=""/>
        <dsp:cNvSpPr/>
      </dsp:nvSpPr>
      <dsp:spPr>
        <a:xfrm>
          <a:off x="5743574" y="177450"/>
          <a:ext cx="472499" cy="47249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44BB77-6F28-4A76-A2B8-694E69A53537}">
      <dsp:nvSpPr>
        <dsp:cNvPr id="0" name=""/>
        <dsp:cNvSpPr/>
      </dsp:nvSpPr>
      <dsp:spPr>
        <a:xfrm>
          <a:off x="5304824" y="10819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baseline="0" dirty="0"/>
            <a:t>T</a:t>
          </a:r>
          <a:r>
            <a:rPr lang="en-AT" sz="1100" kern="1200" baseline="0" dirty="0"/>
            <a:t>wo cars at the same time in front of camera</a:t>
          </a:r>
          <a:endParaRPr lang="en-US" sz="1100" kern="1200" dirty="0"/>
        </a:p>
      </dsp:txBody>
      <dsp:txXfrm>
        <a:off x="5304824" y="1081950"/>
        <a:ext cx="1349999" cy="540000"/>
      </dsp:txXfrm>
    </dsp:sp>
    <dsp:sp modelId="{7FC3DD79-D2C9-6B41-948B-BB46010EA8B4}">
      <dsp:nvSpPr>
        <dsp:cNvPr id="0" name=""/>
        <dsp:cNvSpPr/>
      </dsp:nvSpPr>
      <dsp:spPr>
        <a:xfrm>
          <a:off x="3188700" y="1959450"/>
          <a:ext cx="823500" cy="8235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32F5AE-F07C-FC46-AE0A-33D3DA2FD51D}">
      <dsp:nvSpPr>
        <dsp:cNvPr id="0" name=""/>
        <dsp:cNvSpPr/>
      </dsp:nvSpPr>
      <dsp:spPr>
        <a:xfrm>
          <a:off x="3364200" y="2134950"/>
          <a:ext cx="472499" cy="472499"/>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CA353-8F9C-954E-BE47-71B4381BBA2B}">
      <dsp:nvSpPr>
        <dsp:cNvPr id="0" name=""/>
        <dsp:cNvSpPr/>
      </dsp:nvSpPr>
      <dsp:spPr>
        <a:xfrm>
          <a:off x="2925450" y="3039450"/>
          <a:ext cx="1349999" cy="5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Dependencies for tesseract</a:t>
          </a:r>
        </a:p>
      </dsp:txBody>
      <dsp:txXfrm>
        <a:off x="2925450" y="3039450"/>
        <a:ext cx="1349999" cy="54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43D18-D590-9747-B5E1-87ABDAA8F1E8}" type="datetimeFigureOut">
              <a:rPr lang="en-AT" smtClean="0"/>
              <a:t>01.07.20</a:t>
            </a:fld>
            <a:endParaRPr lang="en-A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B04D8C-4E30-9E4C-A974-15D76BABB340}" type="slidenum">
              <a:rPr lang="en-AT" smtClean="0"/>
              <a:t>‹#›</a:t>
            </a:fld>
            <a:endParaRPr lang="en-AT"/>
          </a:p>
        </p:txBody>
      </p:sp>
    </p:spTree>
    <p:extLst>
      <p:ext uri="{BB962C8B-B14F-4D97-AF65-F5344CB8AC3E}">
        <p14:creationId xmlns:p14="http://schemas.microsoft.com/office/powerpoint/2010/main" val="3652208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Weiterführung eines Projekts für die Tabakfabrik. Im Kern geht es darum, eine Kennzeichenerkennung zu implementieren, um eine Verbesserung beim Parken herbeizuführen. Konkret soll auf Tickets verzichtet werden, um komfortables Parken zu ermöglichen.</a:t>
            </a:r>
          </a:p>
        </p:txBody>
      </p:sp>
      <p:sp>
        <p:nvSpPr>
          <p:cNvPr id="4" name="Slide Number Placeholder 3"/>
          <p:cNvSpPr>
            <a:spLocks noGrp="1"/>
          </p:cNvSpPr>
          <p:nvPr>
            <p:ph type="sldNum" sz="quarter" idx="5"/>
          </p:nvPr>
        </p:nvSpPr>
        <p:spPr/>
        <p:txBody>
          <a:bodyPr/>
          <a:lstStyle/>
          <a:p>
            <a:fld id="{D8B04D8C-4E30-9E4C-A974-15D76BABB340}" type="slidenum">
              <a:rPr lang="en-AT" smtClean="0"/>
              <a:t>1</a:t>
            </a:fld>
            <a:endParaRPr lang="en-AT"/>
          </a:p>
        </p:txBody>
      </p:sp>
    </p:spTree>
    <p:extLst>
      <p:ext uri="{BB962C8B-B14F-4D97-AF65-F5344CB8AC3E}">
        <p14:creationId xmlns:p14="http://schemas.microsoft.com/office/powerpoint/2010/main" val="906970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Perspektivische Entzerrung</a:t>
            </a:r>
          </a:p>
          <a:p>
            <a:r>
              <a:rPr lang="en-AT" dirty="0"/>
              <a:t>Ansätze die wir bis jetzt haben weiter zu verbessern (Blur-Problem)</a:t>
            </a:r>
          </a:p>
          <a:p>
            <a:r>
              <a:rPr lang="en-AT" dirty="0"/>
              <a:t>Früher oder später nur mehr die API aufrufen und nur mehr hier Verbesserungen machen</a:t>
            </a:r>
          </a:p>
          <a:p>
            <a:r>
              <a:rPr lang="en-AT" dirty="0"/>
              <a:t>Im Zuge dessen die API zuverlässiger machen</a:t>
            </a:r>
          </a:p>
          <a:p>
            <a:r>
              <a:rPr lang="en-AT" dirty="0"/>
              <a:t>In weiterer Zukunft könnte man mit künstlicher Intelligenz arbeiten, um die Trefferquote weiter zu erhöhen</a:t>
            </a:r>
          </a:p>
        </p:txBody>
      </p:sp>
      <p:sp>
        <p:nvSpPr>
          <p:cNvPr id="4" name="Slide Number Placeholder 3"/>
          <p:cNvSpPr>
            <a:spLocks noGrp="1"/>
          </p:cNvSpPr>
          <p:nvPr>
            <p:ph type="sldNum" sz="quarter" idx="5"/>
          </p:nvPr>
        </p:nvSpPr>
        <p:spPr/>
        <p:txBody>
          <a:bodyPr/>
          <a:lstStyle/>
          <a:p>
            <a:fld id="{D8B04D8C-4E30-9E4C-A974-15D76BABB340}" type="slidenum">
              <a:rPr lang="en-AT" smtClean="0"/>
              <a:t>10</a:t>
            </a:fld>
            <a:endParaRPr lang="en-AT"/>
          </a:p>
        </p:txBody>
      </p:sp>
    </p:spTree>
    <p:extLst>
      <p:ext uri="{BB962C8B-B14F-4D97-AF65-F5344CB8AC3E}">
        <p14:creationId xmlns:p14="http://schemas.microsoft.com/office/powerpoint/2010/main" val="3388344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a:t>
            </a:r>
            <a:r>
              <a:rPr lang="en-AT" dirty="0"/>
              <a:t>st doch einfach vom Bild zum Text, schließlich steht der Text ja im Bild</a:t>
            </a:r>
          </a:p>
          <a:p>
            <a:pPr marL="171450" indent="-171450">
              <a:buFontTx/>
              <a:buChar char="-"/>
            </a:pPr>
            <a:r>
              <a:rPr lang="en-AT" dirty="0"/>
              <a:t>Algorithmus-Erklärungen: Wie wird ein Kennzeichen ausgeschnitten</a:t>
            </a:r>
          </a:p>
          <a:p>
            <a:pPr marL="171450" indent="-171450">
              <a:buFontTx/>
              <a:buChar char="-"/>
            </a:pPr>
            <a:r>
              <a:rPr lang="en-AT" dirty="0"/>
              <a:t>Wie werden die einzelenen Buchstaben ausgeschnitten?</a:t>
            </a:r>
          </a:p>
          <a:p>
            <a:pPr marL="171450" indent="-171450">
              <a:buFontTx/>
              <a:buChar char="-"/>
            </a:pPr>
            <a:r>
              <a:rPr lang="en-AT" dirty="0"/>
              <a:t>Eigentliche Umwandlung der Zeichen in Text</a:t>
            </a:r>
          </a:p>
          <a:p>
            <a:pPr marL="171450" indent="-171450">
              <a:buFontTx/>
              <a:buChar char="-"/>
            </a:pPr>
            <a:r>
              <a:rPr lang="en-AT" dirty="0"/>
              <a:t>Vorbereitungen um API-calls zu ermöglichen</a:t>
            </a:r>
          </a:p>
          <a:p>
            <a:pPr marL="171450" indent="-171450">
              <a:buFontTx/>
              <a:buChar char="-"/>
            </a:pPr>
            <a:r>
              <a:rPr lang="en-AT" dirty="0"/>
              <a:t>Fehler und Probleme die aufgetaucht sind</a:t>
            </a:r>
          </a:p>
          <a:p>
            <a:pPr marL="171450" indent="-171450">
              <a:buFontTx/>
              <a:buChar char="-"/>
            </a:pPr>
            <a:r>
              <a:rPr lang="en-AT" dirty="0"/>
              <a:t>Wie geht es weiter?</a:t>
            </a:r>
          </a:p>
        </p:txBody>
      </p:sp>
      <p:sp>
        <p:nvSpPr>
          <p:cNvPr id="4" name="Slide Number Placeholder 3"/>
          <p:cNvSpPr>
            <a:spLocks noGrp="1"/>
          </p:cNvSpPr>
          <p:nvPr>
            <p:ph type="sldNum" sz="quarter" idx="5"/>
          </p:nvPr>
        </p:nvSpPr>
        <p:spPr/>
        <p:txBody>
          <a:bodyPr/>
          <a:lstStyle/>
          <a:p>
            <a:fld id="{D8B04D8C-4E30-9E4C-A974-15D76BABB340}" type="slidenum">
              <a:rPr lang="en-AT" smtClean="0"/>
              <a:t>2</a:t>
            </a:fld>
            <a:endParaRPr lang="en-AT"/>
          </a:p>
        </p:txBody>
      </p:sp>
    </p:spTree>
    <p:extLst>
      <p:ext uri="{BB962C8B-B14F-4D97-AF65-F5344CB8AC3E}">
        <p14:creationId xmlns:p14="http://schemas.microsoft.com/office/powerpoint/2010/main" val="3023176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Text steht ja im Bild, was kann da so schwer sein?</a:t>
            </a:r>
          </a:p>
          <a:p>
            <a:r>
              <a:rPr lang="en-AT" dirty="0"/>
              <a:t>Das sollte man denken, für uns ist das sehr einfach, der Computer weiß aber nicht, was ein Kennzeichen ist</a:t>
            </a:r>
          </a:p>
          <a:p>
            <a:r>
              <a:rPr lang="en-AT" dirty="0"/>
              <a:t>Solution: Computervision</a:t>
            </a:r>
          </a:p>
          <a:p>
            <a:r>
              <a:rPr lang="en-AT" dirty="0"/>
              <a:t>Aber um Computervision zu nutzen, muss zuerst dem Computer gesagt werden, was er betrachten soll, was bedeutet wir müssen Charakteristika finden, die “immer” funktionieren</a:t>
            </a:r>
          </a:p>
          <a:p>
            <a:r>
              <a:rPr lang="en-AT" dirty="0"/>
              <a:t>Der typische Prozess von uns ist Try and Error: Wir stellen eine These auf beziehungswiese versuchen diese Charakteristika zu finden, probieren diese aus und sehen uns das Ergebnis an.</a:t>
            </a:r>
          </a:p>
        </p:txBody>
      </p:sp>
      <p:sp>
        <p:nvSpPr>
          <p:cNvPr id="4" name="Slide Number Placeholder 3"/>
          <p:cNvSpPr>
            <a:spLocks noGrp="1"/>
          </p:cNvSpPr>
          <p:nvPr>
            <p:ph type="sldNum" sz="quarter" idx="5"/>
          </p:nvPr>
        </p:nvSpPr>
        <p:spPr/>
        <p:txBody>
          <a:bodyPr/>
          <a:lstStyle/>
          <a:p>
            <a:fld id="{D8B04D8C-4E30-9E4C-A974-15D76BABB340}" type="slidenum">
              <a:rPr lang="en-AT" smtClean="0"/>
              <a:t>3</a:t>
            </a:fld>
            <a:endParaRPr lang="en-AT"/>
          </a:p>
        </p:txBody>
      </p:sp>
    </p:spTree>
    <p:extLst>
      <p:ext uri="{BB962C8B-B14F-4D97-AF65-F5344CB8AC3E}">
        <p14:creationId xmlns:p14="http://schemas.microsoft.com/office/powerpoint/2010/main" val="497121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Ziel dieses Semester: Ideen vom letzten Semester zu implementieren und automatisieren, vorallem “Kennzeichen ausschneiden” und “einzelne Zeichen ausschneiden”s</a:t>
            </a:r>
          </a:p>
          <a:p>
            <a:endParaRPr lang="en-AT" dirty="0"/>
          </a:p>
          <a:p>
            <a:r>
              <a:rPr lang="en-AT" dirty="0"/>
              <a:t>python</a:t>
            </a:r>
          </a:p>
          <a:p>
            <a:endParaRPr lang="en-AT" dirty="0"/>
          </a:p>
          <a:p>
            <a:r>
              <a:rPr lang="en-AT" dirty="0"/>
              <a:t>Ziel: Contouren im Bild erkennen, welche ein Kennzeichen sein kann, anschließend herausschneiden welche am “ehesten ein kennzeichen ist”</a:t>
            </a:r>
          </a:p>
          <a:p>
            <a:endParaRPr lang="en-AT" dirty="0"/>
          </a:p>
          <a:p>
            <a:r>
              <a:rPr lang="en-AT" dirty="0"/>
              <a:t>grayfilter: farbkanäle eliminieren</a:t>
            </a:r>
          </a:p>
          <a:p>
            <a:endParaRPr lang="en-AT" dirty="0"/>
          </a:p>
          <a:p>
            <a:r>
              <a:rPr lang="en-AT" dirty="0"/>
              <a:t>bilateral filter: rauschen reduzieren, kanten scharf lassen</a:t>
            </a:r>
          </a:p>
          <a:p>
            <a:endParaRPr lang="en-AT" dirty="0"/>
          </a:p>
          <a:p>
            <a:r>
              <a:rPr lang="en-AT" dirty="0"/>
              <a:t>Conturen: der Größe nach absteigend sortiert, die ersten 30 genommen, geschlossen, 4 Seiten</a:t>
            </a:r>
          </a:p>
          <a:p>
            <a:endParaRPr lang="en-AT" dirty="0"/>
          </a:p>
          <a:p>
            <a:endParaRPr lang="en-AT" dirty="0"/>
          </a:p>
        </p:txBody>
      </p:sp>
      <p:sp>
        <p:nvSpPr>
          <p:cNvPr id="4" name="Slide Number Placeholder 3"/>
          <p:cNvSpPr>
            <a:spLocks noGrp="1"/>
          </p:cNvSpPr>
          <p:nvPr>
            <p:ph type="sldNum" sz="quarter" idx="5"/>
          </p:nvPr>
        </p:nvSpPr>
        <p:spPr/>
        <p:txBody>
          <a:bodyPr/>
          <a:lstStyle/>
          <a:p>
            <a:fld id="{D8B04D8C-4E30-9E4C-A974-15D76BABB340}" type="slidenum">
              <a:rPr lang="en-AT" smtClean="0"/>
              <a:t>4</a:t>
            </a:fld>
            <a:endParaRPr lang="en-AT"/>
          </a:p>
        </p:txBody>
      </p:sp>
    </p:spTree>
    <p:extLst>
      <p:ext uri="{BB962C8B-B14F-4D97-AF65-F5344CB8AC3E}">
        <p14:creationId xmlns:p14="http://schemas.microsoft.com/office/powerpoint/2010/main" val="2925754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Jz</a:t>
            </a:r>
            <a:r>
              <a:rPr lang="en-GB" dirty="0"/>
              <a:t> gilt es: </a:t>
            </a:r>
            <a:r>
              <a:rPr lang="en-GB" dirty="0" err="1"/>
              <a:t>zu</a:t>
            </a:r>
            <a:r>
              <a:rPr lang="en-GB" dirty="0"/>
              <a:t> </a:t>
            </a:r>
            <a:r>
              <a:rPr lang="en-GB" dirty="0" err="1"/>
              <a:t>entscheiden</a:t>
            </a:r>
            <a:r>
              <a:rPr lang="en-GB" dirty="0"/>
              <a:t> </a:t>
            </a:r>
            <a:r>
              <a:rPr lang="en-GB" dirty="0" err="1"/>
              <a:t>welche</a:t>
            </a:r>
            <a:r>
              <a:rPr lang="en-GB" dirty="0"/>
              <a:t> Contour am EHESTEN a </a:t>
            </a:r>
            <a:r>
              <a:rPr lang="en-GB" dirty="0" err="1"/>
              <a:t>Kennzeichen</a:t>
            </a:r>
            <a:r>
              <a:rPr lang="en-GB" dirty="0"/>
              <a:t> sein </a:t>
            </a:r>
            <a:r>
              <a:rPr lang="en-GB" dirty="0" err="1"/>
              <a:t>kann</a:t>
            </a:r>
            <a:endParaRPr lang="en-GB" dirty="0"/>
          </a:p>
          <a:p>
            <a:endParaRPr lang="en-GB" dirty="0"/>
          </a:p>
          <a:p>
            <a:r>
              <a:rPr lang="en-GB" dirty="0"/>
              <a:t>W</a:t>
            </a:r>
            <a:r>
              <a:rPr lang="en-AT" dirty="0"/>
              <a:t>ichtige parameter: höhen/breiten verhältnis, farbwert, etc..</a:t>
            </a:r>
          </a:p>
        </p:txBody>
      </p:sp>
      <p:sp>
        <p:nvSpPr>
          <p:cNvPr id="4" name="Slide Number Placeholder 3"/>
          <p:cNvSpPr>
            <a:spLocks noGrp="1"/>
          </p:cNvSpPr>
          <p:nvPr>
            <p:ph type="sldNum" sz="quarter" idx="5"/>
          </p:nvPr>
        </p:nvSpPr>
        <p:spPr/>
        <p:txBody>
          <a:bodyPr/>
          <a:lstStyle/>
          <a:p>
            <a:fld id="{D8B04D8C-4E30-9E4C-A974-15D76BABB340}" type="slidenum">
              <a:rPr lang="en-AT" smtClean="0"/>
              <a:t>5</a:t>
            </a:fld>
            <a:endParaRPr lang="en-AT"/>
          </a:p>
        </p:txBody>
      </p:sp>
    </p:spTree>
    <p:extLst>
      <p:ext uri="{BB962C8B-B14F-4D97-AF65-F5344CB8AC3E}">
        <p14:creationId xmlns:p14="http://schemas.microsoft.com/office/powerpoint/2010/main" val="518062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threshold &gt; edge: bessere Ergebnisse bei wenig aufgelöste Bilder </a:t>
            </a:r>
          </a:p>
          <a:p>
            <a:endParaRPr lang="en-AT" dirty="0"/>
          </a:p>
          <a:p>
            <a:r>
              <a:rPr lang="en-AT" dirty="0"/>
              <a:t>Contouren absteigend sortieren, erste 10 werden analysiert</a:t>
            </a:r>
          </a:p>
          <a:p>
            <a:endParaRPr lang="en-AT" dirty="0"/>
          </a:p>
          <a:p>
            <a:r>
              <a:rPr lang="en-AT" dirty="0"/>
              <a:t>höhe, breite, farbe von masken in array gespeichert -&gt; aufsteigend sortiert -&gt; median + median-1 durchschnitt</a:t>
            </a:r>
          </a:p>
        </p:txBody>
      </p:sp>
      <p:sp>
        <p:nvSpPr>
          <p:cNvPr id="4" name="Slide Number Placeholder 3"/>
          <p:cNvSpPr>
            <a:spLocks noGrp="1"/>
          </p:cNvSpPr>
          <p:nvPr>
            <p:ph type="sldNum" sz="quarter" idx="5"/>
          </p:nvPr>
        </p:nvSpPr>
        <p:spPr/>
        <p:txBody>
          <a:bodyPr/>
          <a:lstStyle/>
          <a:p>
            <a:fld id="{D8B04D8C-4E30-9E4C-A974-15D76BABB340}" type="slidenum">
              <a:rPr lang="en-AT" smtClean="0"/>
              <a:t>6</a:t>
            </a:fld>
            <a:endParaRPr lang="en-AT"/>
          </a:p>
        </p:txBody>
      </p:sp>
    </p:spTree>
    <p:extLst>
      <p:ext uri="{BB962C8B-B14F-4D97-AF65-F5344CB8AC3E}">
        <p14:creationId xmlns:p14="http://schemas.microsoft.com/office/powerpoint/2010/main" val="408600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Bilder vorbereiten um diese der OCR Funktion zu übergeben</a:t>
            </a:r>
          </a:p>
          <a:p>
            <a:endParaRPr lang="en-AT" dirty="0"/>
          </a:p>
          <a:p>
            <a:r>
              <a:rPr lang="en-AT" dirty="0"/>
              <a:t>Preprocessing um Ergebnisse zu verbessern</a:t>
            </a:r>
          </a:p>
          <a:p>
            <a:endParaRPr lang="en-AT" dirty="0"/>
          </a:p>
          <a:p>
            <a:r>
              <a:rPr lang="en-AT" dirty="0"/>
              <a:t>Postprocessing: Validation, ob es sich um ein Kennzeichen handeln kann</a:t>
            </a:r>
          </a:p>
        </p:txBody>
      </p:sp>
      <p:sp>
        <p:nvSpPr>
          <p:cNvPr id="4" name="Slide Number Placeholder 3"/>
          <p:cNvSpPr>
            <a:spLocks noGrp="1"/>
          </p:cNvSpPr>
          <p:nvPr>
            <p:ph type="sldNum" sz="quarter" idx="5"/>
          </p:nvPr>
        </p:nvSpPr>
        <p:spPr/>
        <p:txBody>
          <a:bodyPr/>
          <a:lstStyle/>
          <a:p>
            <a:fld id="{D8B04D8C-4E30-9E4C-A974-15D76BABB340}" type="slidenum">
              <a:rPr lang="en-AT" smtClean="0"/>
              <a:t>7</a:t>
            </a:fld>
            <a:endParaRPr lang="en-AT"/>
          </a:p>
        </p:txBody>
      </p:sp>
    </p:spTree>
    <p:extLst>
      <p:ext uri="{BB962C8B-B14F-4D97-AF65-F5344CB8AC3E}">
        <p14:creationId xmlns:p14="http://schemas.microsoft.com/office/powerpoint/2010/main" val="4004225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Später soll unsere Software in der Cloud laufen und via API genutzt werden</a:t>
            </a:r>
          </a:p>
          <a:p>
            <a:r>
              <a:rPr lang="de-DE" dirty="0"/>
              <a:t>Erster Schritt in diese Richtung: Java-Applikation rausschmeißen und für </a:t>
            </a:r>
            <a:r>
              <a:rPr lang="de-DE" dirty="0" err="1"/>
              <a:t>python</a:t>
            </a:r>
            <a:r>
              <a:rPr lang="de-DE" dirty="0"/>
              <a:t> ersetzen</a:t>
            </a:r>
          </a:p>
          <a:p>
            <a:r>
              <a:rPr lang="de-DE" dirty="0"/>
              <a:t>Erste Überlegung war Spring Boot zu verwenden für die Schnittstelle.</a:t>
            </a:r>
          </a:p>
          <a:p>
            <a:r>
              <a:rPr lang="de-DE" dirty="0"/>
              <a:t>Für </a:t>
            </a:r>
            <a:r>
              <a:rPr lang="de-DE" dirty="0" err="1"/>
              <a:t>Flask</a:t>
            </a:r>
            <a:r>
              <a:rPr lang="de-DE" dirty="0"/>
              <a:t> entschieden, um Tech-Stack klein zu halten &amp; </a:t>
            </a:r>
            <a:r>
              <a:rPr lang="de-DE" dirty="0" err="1"/>
              <a:t>Flask</a:t>
            </a:r>
            <a:r>
              <a:rPr lang="de-DE" dirty="0"/>
              <a:t> ist einfach zu verwenden ;)</a:t>
            </a:r>
          </a:p>
          <a:p>
            <a:r>
              <a:rPr lang="de-DE" dirty="0"/>
              <a:t>Last but not least: Die API wurde mit Docker </a:t>
            </a:r>
            <a:r>
              <a:rPr lang="de-DE" dirty="0" err="1"/>
              <a:t>containerisiert</a:t>
            </a:r>
            <a:r>
              <a:rPr lang="de-DE" dirty="0"/>
              <a:t>, um unsere Anwendung überall laufen zu lassen und sie einfach skalierbar zu machen.</a:t>
            </a:r>
            <a:endParaRPr lang="en-AT" dirty="0"/>
          </a:p>
        </p:txBody>
      </p:sp>
      <p:sp>
        <p:nvSpPr>
          <p:cNvPr id="4" name="Slide Number Placeholder 3"/>
          <p:cNvSpPr>
            <a:spLocks noGrp="1"/>
          </p:cNvSpPr>
          <p:nvPr>
            <p:ph type="sldNum" sz="quarter" idx="5"/>
          </p:nvPr>
        </p:nvSpPr>
        <p:spPr/>
        <p:txBody>
          <a:bodyPr/>
          <a:lstStyle/>
          <a:p>
            <a:fld id="{D8B04D8C-4E30-9E4C-A974-15D76BABB340}" type="slidenum">
              <a:rPr lang="en-AT" smtClean="0"/>
              <a:t>8</a:t>
            </a:fld>
            <a:endParaRPr lang="en-AT"/>
          </a:p>
        </p:txBody>
      </p:sp>
    </p:spTree>
    <p:extLst>
      <p:ext uri="{BB962C8B-B14F-4D97-AF65-F5344CB8AC3E}">
        <p14:creationId xmlns:p14="http://schemas.microsoft.com/office/powerpoint/2010/main" val="1992575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Bilder von Lieferwagen</a:t>
            </a:r>
          </a:p>
          <a:p>
            <a:r>
              <a:rPr lang="en-AT" dirty="0"/>
              <a:t>Schlechte Bildqualität ist immer ein Problem und speziell hier, wenn wir einen Blur-Filter drüberlegen und dadurch die Qualität noch zusätzlich abnimmt</a:t>
            </a:r>
          </a:p>
          <a:p>
            <a:r>
              <a:rPr lang="en-AT" dirty="0"/>
              <a:t>Wenn Dinge oder Personen vor dem Auto stehen ist das Kennzeichen verdeckt</a:t>
            </a:r>
          </a:p>
          <a:p>
            <a:r>
              <a:rPr lang="en-AT" dirty="0"/>
              <a:t>Ein Auto fährt ein, das andere raus und stehen auf der gleichen Höhe</a:t>
            </a:r>
          </a:p>
          <a:p>
            <a:r>
              <a:rPr lang="en-AT" dirty="0"/>
              <a:t>Abhängigkeiten von Tesseract sind noch immer ein Problem (noch nicht alles in Container verpackt)</a:t>
            </a:r>
          </a:p>
          <a:p>
            <a:r>
              <a:rPr lang="en-AT" dirty="0"/>
              <a:t>Code-Clustering aufgrund der Try &amp; Error-Methode</a:t>
            </a:r>
          </a:p>
        </p:txBody>
      </p:sp>
      <p:sp>
        <p:nvSpPr>
          <p:cNvPr id="4" name="Slide Number Placeholder 3"/>
          <p:cNvSpPr>
            <a:spLocks noGrp="1"/>
          </p:cNvSpPr>
          <p:nvPr>
            <p:ph type="sldNum" sz="quarter" idx="5"/>
          </p:nvPr>
        </p:nvSpPr>
        <p:spPr/>
        <p:txBody>
          <a:bodyPr/>
          <a:lstStyle/>
          <a:p>
            <a:fld id="{D8B04D8C-4E30-9E4C-A974-15D76BABB340}" type="slidenum">
              <a:rPr lang="en-AT" smtClean="0"/>
              <a:t>9</a:t>
            </a:fld>
            <a:endParaRPr lang="en-AT"/>
          </a:p>
        </p:txBody>
      </p:sp>
    </p:spTree>
    <p:extLst>
      <p:ext uri="{BB962C8B-B14F-4D97-AF65-F5344CB8AC3E}">
        <p14:creationId xmlns:p14="http://schemas.microsoft.com/office/powerpoint/2010/main" val="3863044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1BA50D42-C9CD-4801-B293-61D1F53EC57E}" type="datetimeFigureOut">
              <a:rPr lang="de-DE" smtClean="0"/>
              <a:t>01.07.20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BA50D42-C9CD-4801-B293-61D1F53EC57E}" type="datetimeFigureOut">
              <a:rPr lang="de-DE" smtClean="0"/>
              <a:t>01.07.20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BA50D42-C9CD-4801-B293-61D1F53EC57E}" type="datetimeFigureOut">
              <a:rPr lang="de-DE" smtClean="0"/>
              <a:t>01.07.20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BA50D42-C9CD-4801-B293-61D1F53EC57E}" type="datetimeFigureOut">
              <a:rPr lang="de-DE" smtClean="0"/>
              <a:t>01.07.20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1BA50D42-C9CD-4801-B293-61D1F53EC57E}" type="datetimeFigureOut">
              <a:rPr lang="de-DE" smtClean="0"/>
              <a:t>01.07.20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1BA50D42-C9CD-4801-B293-61D1F53EC57E}" type="datetimeFigureOut">
              <a:rPr lang="de-DE" smtClean="0"/>
              <a:t>01.07.20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1BA50D42-C9CD-4801-B293-61D1F53EC57E}" type="datetimeFigureOut">
              <a:rPr lang="de-DE" smtClean="0"/>
              <a:t>01.07.20</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1BA50D42-C9CD-4801-B293-61D1F53EC57E}" type="datetimeFigureOut">
              <a:rPr lang="de-DE" smtClean="0"/>
              <a:t>01.07.20</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BA50D42-C9CD-4801-B293-61D1F53EC57E}" type="datetimeFigureOut">
              <a:rPr lang="de-DE" smtClean="0"/>
              <a:t>01.07.20</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1BA50D42-C9CD-4801-B293-61D1F53EC57E}" type="datetimeFigureOut">
              <a:rPr lang="de-DE" smtClean="0"/>
              <a:t>01.07.20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1BA50D42-C9CD-4801-B293-61D1F53EC57E}" type="datetimeFigureOut">
              <a:rPr lang="de-DE" smtClean="0"/>
              <a:t>01.07.20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A50D42-C9CD-4801-B293-61D1F53EC57E}" type="datetimeFigureOut">
              <a:rPr lang="de-DE" smtClean="0"/>
              <a:t>01.07.20</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9.jpeg"/><Relationship Id="rId7" Type="http://schemas.openxmlformats.org/officeDocument/2006/relationships/image" Target="../media/image13.jpeg"/><Relationship Id="rId12"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diagramColors" Target="../diagrams/colors3.xml"/><Relationship Id="rId5" Type="http://schemas.openxmlformats.org/officeDocument/2006/relationships/image" Target="../media/image11.jpeg"/><Relationship Id="rId10" Type="http://schemas.openxmlformats.org/officeDocument/2006/relationships/diagramQuickStyle" Target="../diagrams/quickStyle3.xml"/><Relationship Id="rId4" Type="http://schemas.openxmlformats.org/officeDocument/2006/relationships/image" Target="../media/image10.jpeg"/><Relationship Id="rId9"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diagramLayout" Target="../diagrams/layout4.xml"/><Relationship Id="rId3" Type="http://schemas.openxmlformats.org/officeDocument/2006/relationships/image" Target="../media/image19.png"/><Relationship Id="rId21" Type="http://schemas.microsoft.com/office/2007/relationships/diagramDrawing" Target="../diagrams/drawing4.xml"/><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diagramData" Target="../diagrams/data4.xml"/><Relationship Id="rId2" Type="http://schemas.openxmlformats.org/officeDocument/2006/relationships/notesSlide" Target="../notesSlides/notesSlide6.xml"/><Relationship Id="rId16" Type="http://schemas.openxmlformats.org/officeDocument/2006/relationships/image" Target="../media/image32.png"/><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diagramQuickStyle" Target="../diagrams/quickStyle4.xml"/><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33.png"/><Relationship Id="rId21" Type="http://schemas.openxmlformats.org/officeDocument/2006/relationships/image" Target="../media/image45.png"/><Relationship Id="rId7"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5.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4.png"/><Relationship Id="rId9" Type="http://schemas.openxmlformats.org/officeDocument/2006/relationships/image" Target="../media/image30.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3100-74D1-9D4F-8725-F62961F93BF9}"/>
              </a:ext>
            </a:extLst>
          </p:cNvPr>
          <p:cNvSpPr>
            <a:spLocks noGrp="1"/>
          </p:cNvSpPr>
          <p:nvPr>
            <p:ph type="title"/>
          </p:nvPr>
        </p:nvSpPr>
        <p:spPr>
          <a:xfrm>
            <a:off x="722313" y="4406900"/>
            <a:ext cx="7772400" cy="1362075"/>
          </a:xfrm>
        </p:spPr>
        <p:txBody>
          <a:bodyPr anchor="t">
            <a:normAutofit/>
          </a:bodyPr>
          <a:lstStyle/>
          <a:p>
            <a:r>
              <a:rPr lang="en-AT" dirty="0"/>
              <a:t>Licence Plate Recognition</a:t>
            </a:r>
          </a:p>
        </p:txBody>
      </p:sp>
      <p:sp>
        <p:nvSpPr>
          <p:cNvPr id="8" name="Text Placeholder 2">
            <a:extLst>
              <a:ext uri="{FF2B5EF4-FFF2-40B4-BE49-F238E27FC236}">
                <a16:creationId xmlns:a16="http://schemas.microsoft.com/office/drawing/2014/main" id="{15AEE2CF-A13C-4FCF-AB9B-F1E370E481B1}"/>
              </a:ext>
            </a:extLst>
          </p:cNvPr>
          <p:cNvSpPr>
            <a:spLocks noGrp="1"/>
          </p:cNvSpPr>
          <p:nvPr>
            <p:ph type="body" idx="1"/>
          </p:nvPr>
        </p:nvSpPr>
        <p:spPr>
          <a:xfrm>
            <a:off x="722313" y="4238824"/>
            <a:ext cx="7772400" cy="1500187"/>
          </a:xfrm>
        </p:spPr>
        <p:txBody>
          <a:bodyPr/>
          <a:lstStyle/>
          <a:p>
            <a:r>
              <a:rPr lang="en-US" dirty="0"/>
              <a:t>Rene </a:t>
            </a:r>
            <a:r>
              <a:rPr lang="en-US" dirty="0" err="1"/>
              <a:t>Hörschinger</a:t>
            </a:r>
            <a:endParaRPr lang="en-US" dirty="0"/>
          </a:p>
          <a:p>
            <a:r>
              <a:rPr lang="en-US" dirty="0"/>
              <a:t>Thomas </a:t>
            </a:r>
            <a:r>
              <a:rPr lang="en-US" dirty="0" err="1"/>
              <a:t>Lumesberger</a:t>
            </a:r>
            <a:endParaRPr lang="en-US" dirty="0"/>
          </a:p>
        </p:txBody>
      </p:sp>
    </p:spTree>
    <p:extLst>
      <p:ext uri="{BB962C8B-B14F-4D97-AF65-F5344CB8AC3E}">
        <p14:creationId xmlns:p14="http://schemas.microsoft.com/office/powerpoint/2010/main" val="2428869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356C546-84D2-6043-B570-34A9D5E760AF}"/>
              </a:ext>
            </a:extLst>
          </p:cNvPr>
          <p:cNvSpPr>
            <a:spLocks noGrp="1"/>
          </p:cNvSpPr>
          <p:nvPr>
            <p:ph type="title"/>
          </p:nvPr>
        </p:nvSpPr>
        <p:spPr>
          <a:xfrm>
            <a:off x="588557" y="685800"/>
            <a:ext cx="4345106" cy="1485900"/>
          </a:xfrm>
        </p:spPr>
        <p:txBody>
          <a:bodyPr>
            <a:normAutofit/>
          </a:bodyPr>
          <a:lstStyle/>
          <a:p>
            <a:r>
              <a:rPr lang="en-AT" dirty="0"/>
              <a:t>What holds the future?</a:t>
            </a:r>
          </a:p>
        </p:txBody>
      </p:sp>
      <p:sp>
        <p:nvSpPr>
          <p:cNvPr id="13" name="Content Placeholder 2">
            <a:extLst>
              <a:ext uri="{FF2B5EF4-FFF2-40B4-BE49-F238E27FC236}">
                <a16:creationId xmlns:a16="http://schemas.microsoft.com/office/drawing/2014/main" id="{44B0D4FF-101B-CD4B-ACD8-537BB7DE39D6}"/>
              </a:ext>
            </a:extLst>
          </p:cNvPr>
          <p:cNvSpPr>
            <a:spLocks noGrp="1"/>
          </p:cNvSpPr>
          <p:nvPr>
            <p:ph idx="1"/>
          </p:nvPr>
        </p:nvSpPr>
        <p:spPr>
          <a:xfrm>
            <a:off x="588557" y="2286000"/>
            <a:ext cx="4345106" cy="3581400"/>
          </a:xfrm>
        </p:spPr>
        <p:txBody>
          <a:bodyPr>
            <a:normAutofit fontScale="92500"/>
          </a:bodyPr>
          <a:lstStyle/>
          <a:p>
            <a:r>
              <a:rPr lang="en-GB" dirty="0"/>
              <a:t>Perspective equalization</a:t>
            </a:r>
          </a:p>
          <a:p>
            <a:r>
              <a:rPr lang="en-GB" dirty="0"/>
              <a:t>Further improvements on algorithm</a:t>
            </a:r>
          </a:p>
          <a:p>
            <a:r>
              <a:rPr lang="en-GB" dirty="0"/>
              <a:t>Calls only towards API</a:t>
            </a:r>
          </a:p>
          <a:p>
            <a:r>
              <a:rPr lang="en-GB" dirty="0"/>
              <a:t>Make API </a:t>
            </a:r>
            <a:r>
              <a:rPr lang="en-AT" dirty="0"/>
              <a:t>more reliable</a:t>
            </a:r>
          </a:p>
          <a:p>
            <a:r>
              <a:rPr lang="de-DE" dirty="0"/>
              <a:t>(AI)</a:t>
            </a:r>
            <a:endParaRPr lang="en-AT" dirty="0"/>
          </a:p>
        </p:txBody>
      </p:sp>
      <p:pic>
        <p:nvPicPr>
          <p:cNvPr id="14" name="Picture 13">
            <a:extLst>
              <a:ext uri="{FF2B5EF4-FFF2-40B4-BE49-F238E27FC236}">
                <a16:creationId xmlns:a16="http://schemas.microsoft.com/office/drawing/2014/main" id="{C03E3D89-0244-9348-8243-6788E8D6A104}"/>
              </a:ext>
            </a:extLst>
          </p:cNvPr>
          <p:cNvPicPr>
            <a:picLocks noChangeAspect="1"/>
          </p:cNvPicPr>
          <p:nvPr/>
        </p:nvPicPr>
        <p:blipFill rotWithShape="1">
          <a:blip r:embed="rId3"/>
          <a:srcRect l="13398" r="53170" b="-1"/>
          <a:stretch/>
        </p:blipFill>
        <p:spPr>
          <a:xfrm>
            <a:off x="5709195" y="10"/>
            <a:ext cx="3434804" cy="6857990"/>
          </a:xfrm>
          <a:prstGeom prst="rect">
            <a:avLst/>
          </a:prstGeom>
        </p:spPr>
      </p:pic>
      <p:sp>
        <p:nvSpPr>
          <p:cNvPr id="15" name="Slide Number Placeholder 3">
            <a:extLst>
              <a:ext uri="{FF2B5EF4-FFF2-40B4-BE49-F238E27FC236}">
                <a16:creationId xmlns:a16="http://schemas.microsoft.com/office/drawing/2014/main" id="{B4D96395-A67C-C048-AAAB-E5FE82DB158B}"/>
              </a:ext>
            </a:extLst>
          </p:cNvPr>
          <p:cNvSpPr>
            <a:spLocks noGrp="1"/>
          </p:cNvSpPr>
          <p:nvPr>
            <p:ph type="sldNum" sz="quarter" idx="12"/>
          </p:nvPr>
        </p:nvSpPr>
        <p:spPr>
          <a:xfrm>
            <a:off x="7104552" y="6453386"/>
            <a:ext cx="1197219" cy="404614"/>
          </a:xfrm>
        </p:spPr>
        <p:txBody>
          <a:bodyPr/>
          <a:lstStyle/>
          <a:p>
            <a:fld id="{6C6AE60A-B69C-4790-82F7-3882EDF23186}" type="slidenum">
              <a:rPr lang="de-DE" smtClean="0"/>
              <a:t>10</a:t>
            </a:fld>
            <a:endParaRPr lang="de-DE"/>
          </a:p>
        </p:txBody>
      </p:sp>
    </p:spTree>
    <p:extLst>
      <p:ext uri="{BB962C8B-B14F-4D97-AF65-F5344CB8AC3E}">
        <p14:creationId xmlns:p14="http://schemas.microsoft.com/office/powerpoint/2010/main" val="1179274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_Main.mp4" descr="_Main.mp4">
            <a:hlinkClick r:id="" action="ppaction://media"/>
            <a:extLst>
              <a:ext uri="{FF2B5EF4-FFF2-40B4-BE49-F238E27FC236}">
                <a16:creationId xmlns:a16="http://schemas.microsoft.com/office/drawing/2014/main" id="{DC26ED46-338E-6042-B5C9-C75DC9616D7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0488" y="908151"/>
            <a:ext cx="8963025" cy="5041699"/>
          </a:xfrm>
          <a:noFill/>
        </p:spPr>
      </p:pic>
    </p:spTree>
    <p:extLst>
      <p:ext uri="{BB962C8B-B14F-4D97-AF65-F5344CB8AC3E}">
        <p14:creationId xmlns:p14="http://schemas.microsoft.com/office/powerpoint/2010/main" val="82220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FAA7-91E6-514D-BC12-CEF8AD23F296}"/>
              </a:ext>
            </a:extLst>
          </p:cNvPr>
          <p:cNvSpPr>
            <a:spLocks noGrp="1"/>
          </p:cNvSpPr>
          <p:nvPr>
            <p:ph type="title"/>
          </p:nvPr>
        </p:nvSpPr>
        <p:spPr>
          <a:xfrm>
            <a:off x="722313" y="4406900"/>
            <a:ext cx="7772400" cy="1362075"/>
          </a:xfrm>
        </p:spPr>
        <p:txBody>
          <a:bodyPr anchor="t">
            <a:normAutofit/>
          </a:bodyPr>
          <a:lstStyle/>
          <a:p>
            <a:r>
              <a:rPr lang="en-AT" dirty="0"/>
              <a:t>Thank you for your attention!</a:t>
            </a:r>
          </a:p>
        </p:txBody>
      </p:sp>
      <p:sp>
        <p:nvSpPr>
          <p:cNvPr id="8" name="Text Placeholder 2">
            <a:extLst>
              <a:ext uri="{FF2B5EF4-FFF2-40B4-BE49-F238E27FC236}">
                <a16:creationId xmlns:a16="http://schemas.microsoft.com/office/drawing/2014/main" id="{057193B2-63E3-46DB-9653-2F17AB306041}"/>
              </a:ext>
            </a:extLst>
          </p:cNvPr>
          <p:cNvSpPr>
            <a:spLocks noGrp="1"/>
          </p:cNvSpPr>
          <p:nvPr>
            <p:ph type="body" idx="1"/>
          </p:nvPr>
        </p:nvSpPr>
        <p:spPr>
          <a:xfrm>
            <a:off x="722313" y="2906713"/>
            <a:ext cx="7772400" cy="1500187"/>
          </a:xfrm>
        </p:spPr>
        <p:txBody>
          <a:bodyPr/>
          <a:lstStyle/>
          <a:p>
            <a:endParaRPr lang="en-US"/>
          </a:p>
        </p:txBody>
      </p:sp>
      <p:pic>
        <p:nvPicPr>
          <p:cNvPr id="5" name="Graphic 4" descr="Angel Face with Solid Fill">
            <a:extLst>
              <a:ext uri="{FF2B5EF4-FFF2-40B4-BE49-F238E27FC236}">
                <a16:creationId xmlns:a16="http://schemas.microsoft.com/office/drawing/2014/main" id="{B545C376-40D3-0346-8EC9-8285E04C68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0637" y="1109737"/>
            <a:ext cx="3155752" cy="3155752"/>
          </a:xfrm>
          <a:prstGeom prst="rect">
            <a:avLst/>
          </a:prstGeom>
        </p:spPr>
      </p:pic>
    </p:spTree>
    <p:extLst>
      <p:ext uri="{BB962C8B-B14F-4D97-AF65-F5344CB8AC3E}">
        <p14:creationId xmlns:p14="http://schemas.microsoft.com/office/powerpoint/2010/main" val="86503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8511-790D-A340-8C64-FCC6466DB07C}"/>
              </a:ext>
            </a:extLst>
          </p:cNvPr>
          <p:cNvSpPr>
            <a:spLocks noGrp="1"/>
          </p:cNvSpPr>
          <p:nvPr>
            <p:ph type="title"/>
          </p:nvPr>
        </p:nvSpPr>
        <p:spPr>
          <a:xfrm>
            <a:off x="457200" y="274638"/>
            <a:ext cx="8229600" cy="1143000"/>
          </a:xfrm>
        </p:spPr>
        <p:txBody>
          <a:bodyPr anchor="ctr">
            <a:normAutofit/>
          </a:bodyPr>
          <a:lstStyle/>
          <a:p>
            <a:r>
              <a:rPr lang="en-AT" dirty="0"/>
              <a:t>Overview</a:t>
            </a:r>
          </a:p>
        </p:txBody>
      </p:sp>
      <p:graphicFrame>
        <p:nvGraphicFramePr>
          <p:cNvPr id="5" name="Content Placeholder 2">
            <a:extLst>
              <a:ext uri="{FF2B5EF4-FFF2-40B4-BE49-F238E27FC236}">
                <a16:creationId xmlns:a16="http://schemas.microsoft.com/office/drawing/2014/main" id="{51D1BB12-4640-4F3E-98B6-D36FBB557A1E}"/>
              </a:ext>
            </a:extLst>
          </p:cNvPr>
          <p:cNvGraphicFramePr>
            <a:graphicFrameLocks noGrp="1"/>
          </p:cNvGraphicFramePr>
          <p:nvPr>
            <p:ph idx="1"/>
            <p:extLst>
              <p:ext uri="{D42A27DB-BD31-4B8C-83A1-F6EECF244321}">
                <p14:modId xmlns:p14="http://schemas.microsoft.com/office/powerpoint/2010/main" val="257149108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0783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BF104-8BCF-C244-92FC-48F6C10AF534}"/>
              </a:ext>
            </a:extLst>
          </p:cNvPr>
          <p:cNvSpPr>
            <a:spLocks noGrp="1"/>
          </p:cNvSpPr>
          <p:nvPr>
            <p:ph type="title"/>
          </p:nvPr>
        </p:nvSpPr>
        <p:spPr/>
        <p:txBody>
          <a:bodyPr/>
          <a:lstStyle/>
          <a:p>
            <a:r>
              <a:rPr lang="en-AT" dirty="0"/>
              <a:t>From Input to Output?</a:t>
            </a:r>
          </a:p>
        </p:txBody>
      </p:sp>
      <p:graphicFrame>
        <p:nvGraphicFramePr>
          <p:cNvPr id="4" name="Content Placeholder 2">
            <a:extLst>
              <a:ext uri="{FF2B5EF4-FFF2-40B4-BE49-F238E27FC236}">
                <a16:creationId xmlns:a16="http://schemas.microsoft.com/office/drawing/2014/main" id="{C3D92DC3-F504-864E-B048-75528921244B}"/>
              </a:ext>
            </a:extLst>
          </p:cNvPr>
          <p:cNvGraphicFramePr>
            <a:graphicFrameLocks/>
          </p:cNvGraphicFramePr>
          <p:nvPr>
            <p:extLst>
              <p:ext uri="{D42A27DB-BD31-4B8C-83A1-F6EECF244321}">
                <p14:modId xmlns:p14="http://schemas.microsoft.com/office/powerpoint/2010/main" val="1978254603"/>
              </p:ext>
            </p:extLst>
          </p:nvPr>
        </p:nvGraphicFramePr>
        <p:xfrm>
          <a:off x="1028700" y="2286000"/>
          <a:ext cx="72009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879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FE8E-92DD-7445-8275-26A979173193}"/>
              </a:ext>
            </a:extLst>
          </p:cNvPr>
          <p:cNvSpPr>
            <a:spLocks noGrp="1"/>
          </p:cNvSpPr>
          <p:nvPr>
            <p:ph type="title"/>
          </p:nvPr>
        </p:nvSpPr>
        <p:spPr>
          <a:xfrm>
            <a:off x="457198" y="230269"/>
            <a:ext cx="8229600" cy="492085"/>
          </a:xfrm>
        </p:spPr>
        <p:txBody>
          <a:bodyPr>
            <a:normAutofit fontScale="90000"/>
          </a:bodyPr>
          <a:lstStyle/>
          <a:p>
            <a:r>
              <a:rPr lang="en-GB" sz="3600" dirty="0"/>
              <a:t>C</a:t>
            </a:r>
            <a:r>
              <a:rPr lang="en-AT" sz="3600" dirty="0"/>
              <a:t>ut out licence plate</a:t>
            </a:r>
          </a:p>
        </p:txBody>
      </p:sp>
      <p:pic>
        <p:nvPicPr>
          <p:cNvPr id="5" name="Content Placeholder 4" descr="A car parked on the side of a building&#10;&#10;Description automatically generated">
            <a:extLst>
              <a:ext uri="{FF2B5EF4-FFF2-40B4-BE49-F238E27FC236}">
                <a16:creationId xmlns:a16="http://schemas.microsoft.com/office/drawing/2014/main" id="{54A04E63-A855-1540-8371-8A1B76DCDA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4692" y="1600200"/>
            <a:ext cx="6034617" cy="4525963"/>
          </a:xfrm>
        </p:spPr>
      </p:pic>
      <p:pic>
        <p:nvPicPr>
          <p:cNvPr id="4" name="Picture 3" descr="A black car parked on the side of a building&#10;&#10;Description automatically generated">
            <a:extLst>
              <a:ext uri="{FF2B5EF4-FFF2-40B4-BE49-F238E27FC236}">
                <a16:creationId xmlns:a16="http://schemas.microsoft.com/office/drawing/2014/main" id="{E56FE583-39F5-E94E-9ABF-5C9F1F930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4691" y="1600200"/>
            <a:ext cx="6034616" cy="4525962"/>
          </a:xfrm>
          <a:prstGeom prst="rect">
            <a:avLst/>
          </a:prstGeom>
        </p:spPr>
      </p:pic>
      <p:pic>
        <p:nvPicPr>
          <p:cNvPr id="6" name="Picture 5" descr="A black car parked on the side of a building&#10;&#10;Description automatically generated">
            <a:extLst>
              <a:ext uri="{FF2B5EF4-FFF2-40B4-BE49-F238E27FC236}">
                <a16:creationId xmlns:a16="http://schemas.microsoft.com/office/drawing/2014/main" id="{909FDF40-80A6-3A4C-9EFD-DB1B050FF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4691" y="1600199"/>
            <a:ext cx="6034617" cy="4525963"/>
          </a:xfrm>
          <a:prstGeom prst="rect">
            <a:avLst/>
          </a:prstGeom>
        </p:spPr>
      </p:pic>
      <p:pic>
        <p:nvPicPr>
          <p:cNvPr id="7" name="Picture 6" descr="A black car parked on the side of a road&#10;&#10;Description automatically generated">
            <a:extLst>
              <a:ext uri="{FF2B5EF4-FFF2-40B4-BE49-F238E27FC236}">
                <a16:creationId xmlns:a16="http://schemas.microsoft.com/office/drawing/2014/main" id="{01D6F142-359F-7144-9E23-2507BB8DFF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4690" y="1609683"/>
            <a:ext cx="6034617" cy="4525963"/>
          </a:xfrm>
          <a:prstGeom prst="rect">
            <a:avLst/>
          </a:prstGeom>
        </p:spPr>
      </p:pic>
      <p:pic>
        <p:nvPicPr>
          <p:cNvPr id="8" name="Picture 7" descr="A green car parked on the side of a building&#10;&#10;Description automatically generated">
            <a:extLst>
              <a:ext uri="{FF2B5EF4-FFF2-40B4-BE49-F238E27FC236}">
                <a16:creationId xmlns:a16="http://schemas.microsoft.com/office/drawing/2014/main" id="{BEE0CA1D-D030-694A-8A09-B4FBE5101F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1332" y="1600200"/>
            <a:ext cx="6034616" cy="4525962"/>
          </a:xfrm>
          <a:prstGeom prst="rect">
            <a:avLst/>
          </a:prstGeom>
        </p:spPr>
      </p:pic>
      <p:graphicFrame>
        <p:nvGraphicFramePr>
          <p:cNvPr id="12" name="Diagram 11">
            <a:extLst>
              <a:ext uri="{FF2B5EF4-FFF2-40B4-BE49-F238E27FC236}">
                <a16:creationId xmlns:a16="http://schemas.microsoft.com/office/drawing/2014/main" id="{4CA660DA-96AE-5440-BDAC-5EFD6A52882D}"/>
              </a:ext>
            </a:extLst>
          </p:cNvPr>
          <p:cNvGraphicFramePr/>
          <p:nvPr>
            <p:extLst>
              <p:ext uri="{D42A27DB-BD31-4B8C-83A1-F6EECF244321}">
                <p14:modId xmlns:p14="http://schemas.microsoft.com/office/powerpoint/2010/main" val="1815496597"/>
              </p:ext>
            </p:extLst>
          </p:nvPr>
        </p:nvGraphicFramePr>
        <p:xfrm>
          <a:off x="1493307" y="798090"/>
          <a:ext cx="6096000" cy="7358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6209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2">
                                            <p:graphicEl>
                                              <a:dgm id="{B402A951-62F8-EF4C-97B0-63115662003B}"/>
                                            </p:graphicEl>
                                          </p:spTgt>
                                        </p:tgtEl>
                                        <p:attrNameLst>
                                          <p:attrName>style.visibility</p:attrName>
                                        </p:attrNameLst>
                                      </p:cBhvr>
                                      <p:to>
                                        <p:strVal val="visible"/>
                                      </p:to>
                                    </p:set>
                                    <p:anim calcmode="lin" valueType="num">
                                      <p:cBhvr additive="base">
                                        <p:cTn id="7" dur="500" fill="hold"/>
                                        <p:tgtEl>
                                          <p:spTgt spid="12">
                                            <p:graphicEl>
                                              <a:dgm id="{B402A951-62F8-EF4C-97B0-63115662003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
                                            <p:graphicEl>
                                              <a:dgm id="{B402A951-62F8-EF4C-97B0-63115662003B}"/>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2">
                                            <p:graphicEl>
                                              <a:dgm id="{D54FF66C-8C4A-4F4E-8C48-C5F119C42E08}"/>
                                            </p:graphicEl>
                                          </p:spTgt>
                                        </p:tgtEl>
                                        <p:attrNameLst>
                                          <p:attrName>style.visibility</p:attrName>
                                        </p:attrNameLst>
                                      </p:cBhvr>
                                      <p:to>
                                        <p:strVal val="visible"/>
                                      </p:to>
                                    </p:set>
                                    <p:anim calcmode="lin" valueType="num">
                                      <p:cBhvr additive="base">
                                        <p:cTn id="16" dur="500" fill="hold"/>
                                        <p:tgtEl>
                                          <p:spTgt spid="12">
                                            <p:graphicEl>
                                              <a:dgm id="{D54FF66C-8C4A-4F4E-8C48-C5F119C42E08}"/>
                                            </p:graphic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2">
                                            <p:graphicEl>
                                              <a:dgm id="{D54FF66C-8C4A-4F4E-8C48-C5F119C42E08}"/>
                                            </p:graphicEl>
                                          </p:spTgt>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
                                            <p:graphicEl>
                                              <a:dgm id="{3DE66AD0-92F4-5146-91C9-51353A117EBD}"/>
                                            </p:graphicEl>
                                          </p:spTgt>
                                        </p:tgtEl>
                                        <p:attrNameLst>
                                          <p:attrName>style.visibility</p:attrName>
                                        </p:attrNameLst>
                                      </p:cBhvr>
                                      <p:to>
                                        <p:strVal val="visible"/>
                                      </p:to>
                                    </p:set>
                                    <p:anim calcmode="lin" valueType="num">
                                      <p:cBhvr additive="base">
                                        <p:cTn id="25" dur="500" fill="hold"/>
                                        <p:tgtEl>
                                          <p:spTgt spid="12">
                                            <p:graphicEl>
                                              <a:dgm id="{3DE66AD0-92F4-5146-91C9-51353A117EBD}"/>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
                                            <p:graphicEl>
                                              <a:dgm id="{3DE66AD0-92F4-5146-91C9-51353A117EBD}"/>
                                            </p:graphicEl>
                                          </p:spTgt>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2">
                                            <p:graphicEl>
                                              <a:dgm id="{641B474D-5210-BC44-B934-06FE79219F2F}"/>
                                            </p:graphicEl>
                                          </p:spTgt>
                                        </p:tgtEl>
                                        <p:attrNameLst>
                                          <p:attrName>style.visibility</p:attrName>
                                        </p:attrNameLst>
                                      </p:cBhvr>
                                      <p:to>
                                        <p:strVal val="visible"/>
                                      </p:to>
                                    </p:set>
                                    <p:anim calcmode="lin" valueType="num">
                                      <p:cBhvr additive="base">
                                        <p:cTn id="34" dur="500" fill="hold"/>
                                        <p:tgtEl>
                                          <p:spTgt spid="12">
                                            <p:graphicEl>
                                              <a:dgm id="{641B474D-5210-BC44-B934-06FE79219F2F}"/>
                                            </p:graphic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12">
                                            <p:graphicEl>
                                              <a:dgm id="{641B474D-5210-BC44-B934-06FE79219F2F}"/>
                                            </p:graphicEl>
                                          </p:spTgt>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FE8E-92DD-7445-8275-26A979173193}"/>
              </a:ext>
            </a:extLst>
          </p:cNvPr>
          <p:cNvSpPr>
            <a:spLocks noGrp="1"/>
          </p:cNvSpPr>
          <p:nvPr>
            <p:ph type="title"/>
          </p:nvPr>
        </p:nvSpPr>
        <p:spPr/>
        <p:txBody>
          <a:bodyPr/>
          <a:lstStyle/>
          <a:p>
            <a:r>
              <a:rPr lang="en-GB" dirty="0"/>
              <a:t>C</a:t>
            </a:r>
            <a:r>
              <a:rPr lang="en-AT" dirty="0"/>
              <a:t>ut out licence plate</a:t>
            </a:r>
          </a:p>
        </p:txBody>
      </p:sp>
      <p:pic>
        <p:nvPicPr>
          <p:cNvPr id="20" name="Content Placeholder 19" descr="A close up of text on a black background&#10;&#10;Description automatically generated">
            <a:extLst>
              <a:ext uri="{FF2B5EF4-FFF2-40B4-BE49-F238E27FC236}">
                <a16:creationId xmlns:a16="http://schemas.microsoft.com/office/drawing/2014/main" id="{44602683-D782-B443-A93D-A891FFB55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382" y="1556792"/>
            <a:ext cx="1058542" cy="1143000"/>
          </a:xfrm>
          <a:ln>
            <a:solidFill>
              <a:srgbClr val="FF0000"/>
            </a:solidFill>
          </a:ln>
        </p:spPr>
      </p:pic>
      <p:pic>
        <p:nvPicPr>
          <p:cNvPr id="22" name="Picture 21" descr="A picture containing light, sitting, photo, different&#10;&#10;Description automatically generated">
            <a:extLst>
              <a:ext uri="{FF2B5EF4-FFF2-40B4-BE49-F238E27FC236}">
                <a16:creationId xmlns:a16="http://schemas.microsoft.com/office/drawing/2014/main" id="{614EF8B0-16E5-7B40-BF97-EDD8A2719E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882" y="1534817"/>
            <a:ext cx="1059180" cy="1143000"/>
          </a:xfrm>
          <a:prstGeom prst="rect">
            <a:avLst/>
          </a:prstGeom>
          <a:ln>
            <a:solidFill>
              <a:srgbClr val="FF0000"/>
            </a:solidFill>
          </a:ln>
        </p:spPr>
      </p:pic>
      <p:pic>
        <p:nvPicPr>
          <p:cNvPr id="24" name="Picture 23" descr="A close up of a map&#10;&#10;Description automatically generated">
            <a:extLst>
              <a:ext uri="{FF2B5EF4-FFF2-40B4-BE49-F238E27FC236}">
                <a16:creationId xmlns:a16="http://schemas.microsoft.com/office/drawing/2014/main" id="{389C73EF-6C70-974C-A8AC-E6600B351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020" y="1529544"/>
            <a:ext cx="1367903" cy="347270"/>
          </a:xfrm>
          <a:prstGeom prst="rect">
            <a:avLst/>
          </a:prstGeom>
          <a:ln>
            <a:solidFill>
              <a:srgbClr val="FF0000"/>
            </a:solidFill>
          </a:ln>
        </p:spPr>
      </p:pic>
      <p:pic>
        <p:nvPicPr>
          <p:cNvPr id="26" name="Picture 25" descr="A picture containing drawing, meter&#10;&#10;Description automatically generated">
            <a:extLst>
              <a:ext uri="{FF2B5EF4-FFF2-40B4-BE49-F238E27FC236}">
                <a16:creationId xmlns:a16="http://schemas.microsoft.com/office/drawing/2014/main" id="{5A88C714-6002-7A4F-8F05-779914B393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1245" y="1529544"/>
            <a:ext cx="1367903" cy="459296"/>
          </a:xfrm>
          <a:prstGeom prst="rect">
            <a:avLst/>
          </a:prstGeom>
          <a:ln>
            <a:solidFill>
              <a:srgbClr val="FF0000"/>
            </a:solidFill>
          </a:ln>
        </p:spPr>
      </p:pic>
      <p:pic>
        <p:nvPicPr>
          <p:cNvPr id="28" name="Picture 27" descr="A close up of a device&#10;&#10;Description automatically generated">
            <a:extLst>
              <a:ext uri="{FF2B5EF4-FFF2-40B4-BE49-F238E27FC236}">
                <a16:creationId xmlns:a16="http://schemas.microsoft.com/office/drawing/2014/main" id="{383812D0-DB92-574C-80EB-43C5C92820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5748" y="1529544"/>
            <a:ext cx="1191638" cy="329396"/>
          </a:xfrm>
          <a:prstGeom prst="rect">
            <a:avLst/>
          </a:prstGeom>
          <a:ln>
            <a:solidFill>
              <a:srgbClr val="FF0000"/>
            </a:solidFill>
          </a:ln>
        </p:spPr>
      </p:pic>
      <p:sp>
        <p:nvSpPr>
          <p:cNvPr id="30" name="TextBox 29">
            <a:extLst>
              <a:ext uri="{FF2B5EF4-FFF2-40B4-BE49-F238E27FC236}">
                <a16:creationId xmlns:a16="http://schemas.microsoft.com/office/drawing/2014/main" id="{7508E826-B459-9843-8439-4C12D498AFBC}"/>
              </a:ext>
            </a:extLst>
          </p:cNvPr>
          <p:cNvSpPr txBox="1"/>
          <p:nvPr/>
        </p:nvSpPr>
        <p:spPr>
          <a:xfrm>
            <a:off x="328217" y="3249348"/>
            <a:ext cx="1728192" cy="1569660"/>
          </a:xfrm>
          <a:prstGeom prst="rect">
            <a:avLst/>
          </a:prstGeom>
          <a:noFill/>
        </p:spPr>
        <p:txBody>
          <a:bodyPr wrap="square" rtlCol="0">
            <a:spAutoFit/>
          </a:bodyPr>
          <a:lstStyle/>
          <a:p>
            <a:r>
              <a:rPr lang="en-GB" sz="1200" dirty="0"/>
              <a:t>Mask 1:</a:t>
            </a:r>
          </a:p>
          <a:p>
            <a:r>
              <a:rPr lang="en-GB" sz="1200" dirty="0"/>
              <a:t>Mean </a:t>
            </a:r>
            <a:r>
              <a:rPr lang="en-GB" sz="1200" dirty="0" err="1"/>
              <a:t>color</a:t>
            </a:r>
            <a:r>
              <a:rPr lang="en-GB" sz="1200" dirty="0"/>
              <a:t>: 204.8</a:t>
            </a:r>
          </a:p>
          <a:p>
            <a:r>
              <a:rPr lang="en-GB" sz="1200" dirty="0"/>
              <a:t>Text </a:t>
            </a:r>
            <a:r>
              <a:rPr lang="en-GB" sz="1200" dirty="0" err="1"/>
              <a:t>color</a:t>
            </a:r>
            <a:r>
              <a:rPr lang="en-GB" sz="1200" dirty="0"/>
              <a:t>: 223.5</a:t>
            </a:r>
          </a:p>
          <a:p>
            <a:r>
              <a:rPr lang="en-GB" sz="1200" dirty="0"/>
              <a:t>Height: 470</a:t>
            </a:r>
          </a:p>
          <a:p>
            <a:r>
              <a:rPr lang="en-GB" sz="1200" dirty="0"/>
              <a:t>Width: 426</a:t>
            </a:r>
          </a:p>
          <a:p>
            <a:r>
              <a:rPr lang="en-GB" sz="1200" dirty="0"/>
              <a:t>Height ratio: 0.16</a:t>
            </a:r>
          </a:p>
          <a:p>
            <a:r>
              <a:rPr lang="en-GB" sz="1200" dirty="0"/>
              <a:t>Width ratio: 0.11</a:t>
            </a:r>
          </a:p>
          <a:p>
            <a:r>
              <a:rPr lang="en-GB" sz="1200" dirty="0"/>
              <a:t>Width/height ratio: 0.91</a:t>
            </a:r>
          </a:p>
        </p:txBody>
      </p:sp>
      <p:sp>
        <p:nvSpPr>
          <p:cNvPr id="31" name="TextBox 30">
            <a:extLst>
              <a:ext uri="{FF2B5EF4-FFF2-40B4-BE49-F238E27FC236}">
                <a16:creationId xmlns:a16="http://schemas.microsoft.com/office/drawing/2014/main" id="{76CAEB0D-B9A8-6341-B63F-1057BFB89E15}"/>
              </a:ext>
            </a:extLst>
          </p:cNvPr>
          <p:cNvSpPr txBox="1"/>
          <p:nvPr/>
        </p:nvSpPr>
        <p:spPr>
          <a:xfrm>
            <a:off x="1912392" y="3251339"/>
            <a:ext cx="1728192" cy="1569660"/>
          </a:xfrm>
          <a:prstGeom prst="rect">
            <a:avLst/>
          </a:prstGeom>
          <a:noFill/>
        </p:spPr>
        <p:txBody>
          <a:bodyPr wrap="square" rtlCol="0">
            <a:spAutoFit/>
          </a:bodyPr>
          <a:lstStyle/>
          <a:p>
            <a:r>
              <a:rPr lang="en-GB" sz="1200" dirty="0"/>
              <a:t>Mask 2:</a:t>
            </a:r>
          </a:p>
          <a:p>
            <a:r>
              <a:rPr lang="en-GB" sz="1200" dirty="0"/>
              <a:t>Mean </a:t>
            </a:r>
            <a:r>
              <a:rPr lang="en-GB" sz="1200" dirty="0" err="1"/>
              <a:t>color</a:t>
            </a:r>
            <a:r>
              <a:rPr lang="en-GB" sz="1200" dirty="0"/>
              <a:t>: 231.7</a:t>
            </a:r>
          </a:p>
          <a:p>
            <a:r>
              <a:rPr lang="en-GB" sz="1200" dirty="0"/>
              <a:t>Text </a:t>
            </a:r>
            <a:r>
              <a:rPr lang="en-GB" sz="1200" dirty="0" err="1"/>
              <a:t>color</a:t>
            </a:r>
            <a:r>
              <a:rPr lang="en-GB" sz="1200" dirty="0"/>
              <a:t>: 248.8</a:t>
            </a:r>
          </a:p>
          <a:p>
            <a:r>
              <a:rPr lang="en-GB" sz="1200" dirty="0"/>
              <a:t>Height: 349</a:t>
            </a:r>
          </a:p>
          <a:p>
            <a:r>
              <a:rPr lang="en-GB" sz="1200" dirty="0"/>
              <a:t>Width: 317</a:t>
            </a:r>
          </a:p>
          <a:p>
            <a:r>
              <a:rPr lang="en-GB" sz="1200" dirty="0"/>
              <a:t>Height ratio: 0.12</a:t>
            </a:r>
          </a:p>
          <a:p>
            <a:r>
              <a:rPr lang="en-GB" sz="1200" dirty="0"/>
              <a:t>Width ratio: 0.08</a:t>
            </a:r>
          </a:p>
          <a:p>
            <a:r>
              <a:rPr lang="en-GB" sz="1200" dirty="0"/>
              <a:t>Width/height ratio: 0.91</a:t>
            </a:r>
          </a:p>
        </p:txBody>
      </p:sp>
      <p:sp>
        <p:nvSpPr>
          <p:cNvPr id="32" name="TextBox 31">
            <a:extLst>
              <a:ext uri="{FF2B5EF4-FFF2-40B4-BE49-F238E27FC236}">
                <a16:creationId xmlns:a16="http://schemas.microsoft.com/office/drawing/2014/main" id="{A1B5788F-9D8E-BC41-BF81-7C03DB857E02}"/>
              </a:ext>
            </a:extLst>
          </p:cNvPr>
          <p:cNvSpPr txBox="1"/>
          <p:nvPr/>
        </p:nvSpPr>
        <p:spPr>
          <a:xfrm>
            <a:off x="3586818" y="3249348"/>
            <a:ext cx="1728192" cy="1569660"/>
          </a:xfrm>
          <a:prstGeom prst="rect">
            <a:avLst/>
          </a:prstGeom>
          <a:noFill/>
        </p:spPr>
        <p:txBody>
          <a:bodyPr wrap="square" rtlCol="0">
            <a:spAutoFit/>
          </a:bodyPr>
          <a:lstStyle/>
          <a:p>
            <a:r>
              <a:rPr lang="en-GB" sz="1200" dirty="0"/>
              <a:t>Mask 3:</a:t>
            </a:r>
          </a:p>
          <a:p>
            <a:r>
              <a:rPr lang="en-GB" sz="1200" dirty="0"/>
              <a:t>Mean </a:t>
            </a:r>
            <a:r>
              <a:rPr lang="en-GB" sz="1200" dirty="0" err="1"/>
              <a:t>color</a:t>
            </a:r>
            <a:r>
              <a:rPr lang="en-GB" sz="1200" dirty="0"/>
              <a:t>: 229.4</a:t>
            </a:r>
          </a:p>
          <a:p>
            <a:r>
              <a:rPr lang="en-GB" sz="1200" dirty="0"/>
              <a:t>Text </a:t>
            </a:r>
            <a:r>
              <a:rPr lang="en-GB" sz="1200" dirty="0" err="1"/>
              <a:t>color</a:t>
            </a:r>
            <a:r>
              <a:rPr lang="en-GB" sz="1200" dirty="0"/>
              <a:t>: 240.5</a:t>
            </a:r>
          </a:p>
          <a:p>
            <a:r>
              <a:rPr lang="en-GB" sz="1200" dirty="0"/>
              <a:t>Height: 191</a:t>
            </a:r>
          </a:p>
          <a:p>
            <a:r>
              <a:rPr lang="en-GB" sz="1200" dirty="0"/>
              <a:t>Width: 732</a:t>
            </a:r>
          </a:p>
          <a:p>
            <a:r>
              <a:rPr lang="en-GB" sz="1200" dirty="0"/>
              <a:t>Height ratio: 0.06</a:t>
            </a:r>
          </a:p>
          <a:p>
            <a:r>
              <a:rPr lang="en-GB" sz="1200" dirty="0"/>
              <a:t>Width ratio: 0.18</a:t>
            </a:r>
          </a:p>
          <a:p>
            <a:r>
              <a:rPr lang="en-GB" sz="1200" dirty="0"/>
              <a:t>Width/height ratio: 3.83</a:t>
            </a:r>
          </a:p>
        </p:txBody>
      </p:sp>
      <p:sp>
        <p:nvSpPr>
          <p:cNvPr id="33" name="TextBox 32">
            <a:extLst>
              <a:ext uri="{FF2B5EF4-FFF2-40B4-BE49-F238E27FC236}">
                <a16:creationId xmlns:a16="http://schemas.microsoft.com/office/drawing/2014/main" id="{EA721120-544D-D44E-ADC2-56FEAD171E38}"/>
              </a:ext>
            </a:extLst>
          </p:cNvPr>
          <p:cNvSpPr txBox="1"/>
          <p:nvPr/>
        </p:nvSpPr>
        <p:spPr>
          <a:xfrm>
            <a:off x="5364088" y="3249348"/>
            <a:ext cx="1728192" cy="1569660"/>
          </a:xfrm>
          <a:prstGeom prst="rect">
            <a:avLst/>
          </a:prstGeom>
          <a:noFill/>
        </p:spPr>
        <p:txBody>
          <a:bodyPr wrap="square" rtlCol="0">
            <a:spAutoFit/>
          </a:bodyPr>
          <a:lstStyle/>
          <a:p>
            <a:r>
              <a:rPr lang="en-GB" sz="1200" dirty="0"/>
              <a:t>Mask 4:</a:t>
            </a:r>
          </a:p>
          <a:p>
            <a:r>
              <a:rPr lang="en-GB" sz="1200" dirty="0"/>
              <a:t>Mean </a:t>
            </a:r>
            <a:r>
              <a:rPr lang="en-GB" sz="1200" dirty="0" err="1"/>
              <a:t>color</a:t>
            </a:r>
            <a:r>
              <a:rPr lang="en-GB" sz="1200" dirty="0"/>
              <a:t>: 181.7</a:t>
            </a:r>
          </a:p>
          <a:p>
            <a:r>
              <a:rPr lang="en-GB" sz="1200" dirty="0"/>
              <a:t>Text </a:t>
            </a:r>
            <a:r>
              <a:rPr lang="en-GB" sz="1200" dirty="0" err="1"/>
              <a:t>color</a:t>
            </a:r>
            <a:r>
              <a:rPr lang="en-GB" sz="1200" dirty="0"/>
              <a:t>: 156.2</a:t>
            </a:r>
          </a:p>
          <a:p>
            <a:r>
              <a:rPr lang="en-GB" sz="1200" dirty="0"/>
              <a:t>Height: 107</a:t>
            </a:r>
          </a:p>
          <a:p>
            <a:r>
              <a:rPr lang="en-GB" sz="1200" dirty="0"/>
              <a:t>Width: 310</a:t>
            </a:r>
          </a:p>
          <a:p>
            <a:r>
              <a:rPr lang="en-GB" sz="1200" dirty="0"/>
              <a:t>Height ratio: 0.04</a:t>
            </a:r>
          </a:p>
          <a:p>
            <a:r>
              <a:rPr lang="en-GB" sz="1200" dirty="0"/>
              <a:t>Width ratio: 0.08</a:t>
            </a:r>
          </a:p>
          <a:p>
            <a:r>
              <a:rPr lang="en-GB" sz="1200" dirty="0"/>
              <a:t>Width/height ratio: 2.9</a:t>
            </a:r>
          </a:p>
        </p:txBody>
      </p:sp>
      <p:sp>
        <p:nvSpPr>
          <p:cNvPr id="34" name="TextBox 33">
            <a:extLst>
              <a:ext uri="{FF2B5EF4-FFF2-40B4-BE49-F238E27FC236}">
                <a16:creationId xmlns:a16="http://schemas.microsoft.com/office/drawing/2014/main" id="{84C5C847-223C-D848-A067-127BEE79DE85}"/>
              </a:ext>
            </a:extLst>
          </p:cNvPr>
          <p:cNvSpPr txBox="1"/>
          <p:nvPr/>
        </p:nvSpPr>
        <p:spPr>
          <a:xfrm>
            <a:off x="7190436" y="3249348"/>
            <a:ext cx="1728192" cy="1569660"/>
          </a:xfrm>
          <a:prstGeom prst="rect">
            <a:avLst/>
          </a:prstGeom>
          <a:noFill/>
        </p:spPr>
        <p:txBody>
          <a:bodyPr wrap="square" rtlCol="0">
            <a:spAutoFit/>
          </a:bodyPr>
          <a:lstStyle/>
          <a:p>
            <a:r>
              <a:rPr lang="en-GB" sz="1200" dirty="0"/>
              <a:t>Mask 5:</a:t>
            </a:r>
          </a:p>
          <a:p>
            <a:r>
              <a:rPr lang="en-GB" sz="1200" dirty="0"/>
              <a:t>Mean </a:t>
            </a:r>
            <a:r>
              <a:rPr lang="en-GB" sz="1200" dirty="0" err="1"/>
              <a:t>color</a:t>
            </a:r>
            <a:r>
              <a:rPr lang="en-GB" sz="1200" dirty="0"/>
              <a:t>: 208.1</a:t>
            </a:r>
          </a:p>
          <a:p>
            <a:r>
              <a:rPr lang="en-GB" sz="1200" dirty="0"/>
              <a:t>Text </a:t>
            </a:r>
            <a:r>
              <a:rPr lang="en-GB" sz="1200" dirty="0" err="1"/>
              <a:t>color</a:t>
            </a:r>
            <a:r>
              <a:rPr lang="en-GB" sz="1200" dirty="0"/>
              <a:t>: 206.4</a:t>
            </a:r>
          </a:p>
          <a:p>
            <a:r>
              <a:rPr lang="en-GB" sz="1200" dirty="0"/>
              <a:t>Height: 79</a:t>
            </a:r>
          </a:p>
          <a:p>
            <a:r>
              <a:rPr lang="en-GB" sz="1200" dirty="0"/>
              <a:t>Width: 278</a:t>
            </a:r>
          </a:p>
          <a:p>
            <a:r>
              <a:rPr lang="en-GB" sz="1200" dirty="0"/>
              <a:t>Height ratio: 0.03</a:t>
            </a:r>
          </a:p>
          <a:p>
            <a:r>
              <a:rPr lang="en-GB" sz="1200" dirty="0"/>
              <a:t>Width ratio: 0.07</a:t>
            </a:r>
          </a:p>
          <a:p>
            <a:r>
              <a:rPr lang="en-GB" sz="1200" dirty="0"/>
              <a:t>Width/height ratio: 3.52</a:t>
            </a:r>
          </a:p>
        </p:txBody>
      </p:sp>
      <p:sp>
        <p:nvSpPr>
          <p:cNvPr id="35" name="TextBox 34">
            <a:extLst>
              <a:ext uri="{FF2B5EF4-FFF2-40B4-BE49-F238E27FC236}">
                <a16:creationId xmlns:a16="http://schemas.microsoft.com/office/drawing/2014/main" id="{C52F4032-5ACA-C340-B3DE-82EA2F7535FE}"/>
              </a:ext>
            </a:extLst>
          </p:cNvPr>
          <p:cNvSpPr txBox="1"/>
          <p:nvPr/>
        </p:nvSpPr>
        <p:spPr>
          <a:xfrm>
            <a:off x="501323" y="5021207"/>
            <a:ext cx="1234480" cy="369332"/>
          </a:xfrm>
          <a:prstGeom prst="rect">
            <a:avLst/>
          </a:prstGeom>
          <a:noFill/>
        </p:spPr>
        <p:txBody>
          <a:bodyPr wrap="square" rtlCol="0">
            <a:spAutoFit/>
          </a:bodyPr>
          <a:lstStyle/>
          <a:p>
            <a:r>
              <a:rPr lang="en-AT" dirty="0"/>
              <a:t>Rating: -1</a:t>
            </a:r>
          </a:p>
        </p:txBody>
      </p:sp>
      <p:sp>
        <p:nvSpPr>
          <p:cNvPr id="36" name="TextBox 35">
            <a:extLst>
              <a:ext uri="{FF2B5EF4-FFF2-40B4-BE49-F238E27FC236}">
                <a16:creationId xmlns:a16="http://schemas.microsoft.com/office/drawing/2014/main" id="{FF4D836D-4688-B74E-BD2F-AC6697B3304E}"/>
              </a:ext>
            </a:extLst>
          </p:cNvPr>
          <p:cNvSpPr txBox="1"/>
          <p:nvPr/>
        </p:nvSpPr>
        <p:spPr>
          <a:xfrm>
            <a:off x="2115081" y="5021207"/>
            <a:ext cx="1234480" cy="369332"/>
          </a:xfrm>
          <a:prstGeom prst="rect">
            <a:avLst/>
          </a:prstGeom>
          <a:noFill/>
        </p:spPr>
        <p:txBody>
          <a:bodyPr wrap="square" rtlCol="0">
            <a:spAutoFit/>
          </a:bodyPr>
          <a:lstStyle/>
          <a:p>
            <a:r>
              <a:rPr lang="en-AT" dirty="0"/>
              <a:t>Rating: -2</a:t>
            </a:r>
          </a:p>
        </p:txBody>
      </p:sp>
      <p:sp>
        <p:nvSpPr>
          <p:cNvPr id="37" name="TextBox 36">
            <a:extLst>
              <a:ext uri="{FF2B5EF4-FFF2-40B4-BE49-F238E27FC236}">
                <a16:creationId xmlns:a16="http://schemas.microsoft.com/office/drawing/2014/main" id="{1B0A4871-21F1-C34C-98B8-08E7407B2428}"/>
              </a:ext>
            </a:extLst>
          </p:cNvPr>
          <p:cNvSpPr txBox="1"/>
          <p:nvPr/>
        </p:nvSpPr>
        <p:spPr>
          <a:xfrm>
            <a:off x="3900993" y="5021207"/>
            <a:ext cx="1234480" cy="369332"/>
          </a:xfrm>
          <a:prstGeom prst="rect">
            <a:avLst/>
          </a:prstGeom>
          <a:noFill/>
        </p:spPr>
        <p:txBody>
          <a:bodyPr wrap="square" rtlCol="0">
            <a:spAutoFit/>
          </a:bodyPr>
          <a:lstStyle/>
          <a:p>
            <a:r>
              <a:rPr lang="en-AT" dirty="0"/>
              <a:t>Rating: 2</a:t>
            </a:r>
          </a:p>
        </p:txBody>
      </p:sp>
      <p:sp>
        <p:nvSpPr>
          <p:cNvPr id="38" name="TextBox 37">
            <a:extLst>
              <a:ext uri="{FF2B5EF4-FFF2-40B4-BE49-F238E27FC236}">
                <a16:creationId xmlns:a16="http://schemas.microsoft.com/office/drawing/2014/main" id="{0F9D8681-A0C4-EE48-A3B6-46BAB547AA7C}"/>
              </a:ext>
            </a:extLst>
          </p:cNvPr>
          <p:cNvSpPr txBox="1"/>
          <p:nvPr/>
        </p:nvSpPr>
        <p:spPr>
          <a:xfrm>
            <a:off x="5586693" y="5021207"/>
            <a:ext cx="1234480" cy="369332"/>
          </a:xfrm>
          <a:prstGeom prst="rect">
            <a:avLst/>
          </a:prstGeom>
          <a:noFill/>
        </p:spPr>
        <p:txBody>
          <a:bodyPr wrap="square" rtlCol="0">
            <a:spAutoFit/>
          </a:bodyPr>
          <a:lstStyle/>
          <a:p>
            <a:r>
              <a:rPr lang="en-AT" dirty="0"/>
              <a:t>Rating: 6</a:t>
            </a:r>
          </a:p>
        </p:txBody>
      </p:sp>
      <p:sp>
        <p:nvSpPr>
          <p:cNvPr id="39" name="TextBox 38">
            <a:extLst>
              <a:ext uri="{FF2B5EF4-FFF2-40B4-BE49-F238E27FC236}">
                <a16:creationId xmlns:a16="http://schemas.microsoft.com/office/drawing/2014/main" id="{3D0F310E-E218-8146-8D0E-91B7987A9360}"/>
              </a:ext>
            </a:extLst>
          </p:cNvPr>
          <p:cNvSpPr txBox="1"/>
          <p:nvPr/>
        </p:nvSpPr>
        <p:spPr>
          <a:xfrm>
            <a:off x="7437292" y="5021207"/>
            <a:ext cx="1234480" cy="369332"/>
          </a:xfrm>
          <a:prstGeom prst="rect">
            <a:avLst/>
          </a:prstGeom>
          <a:noFill/>
        </p:spPr>
        <p:txBody>
          <a:bodyPr wrap="square" rtlCol="0">
            <a:spAutoFit/>
          </a:bodyPr>
          <a:lstStyle/>
          <a:p>
            <a:r>
              <a:rPr lang="en-AT" dirty="0"/>
              <a:t>Rating: 5</a:t>
            </a:r>
          </a:p>
        </p:txBody>
      </p:sp>
      <p:sp>
        <p:nvSpPr>
          <p:cNvPr id="40" name="TextBox 39">
            <a:extLst>
              <a:ext uri="{FF2B5EF4-FFF2-40B4-BE49-F238E27FC236}">
                <a16:creationId xmlns:a16="http://schemas.microsoft.com/office/drawing/2014/main" id="{8FC51890-D4A3-D64A-B870-9697E8ACAAAC}"/>
              </a:ext>
            </a:extLst>
          </p:cNvPr>
          <p:cNvSpPr txBox="1"/>
          <p:nvPr/>
        </p:nvSpPr>
        <p:spPr>
          <a:xfrm>
            <a:off x="5586693" y="5021207"/>
            <a:ext cx="1234480" cy="369332"/>
          </a:xfrm>
          <a:prstGeom prst="rect">
            <a:avLst/>
          </a:prstGeom>
          <a:solidFill>
            <a:srgbClr val="92D050"/>
          </a:solidFill>
        </p:spPr>
        <p:txBody>
          <a:bodyPr wrap="square" rtlCol="0">
            <a:spAutoFit/>
          </a:bodyPr>
          <a:lstStyle/>
          <a:p>
            <a:r>
              <a:rPr lang="en-AT" dirty="0"/>
              <a:t>Rating: 6</a:t>
            </a:r>
          </a:p>
        </p:txBody>
      </p:sp>
      <p:sp>
        <p:nvSpPr>
          <p:cNvPr id="41" name="TextBox 40">
            <a:extLst>
              <a:ext uri="{FF2B5EF4-FFF2-40B4-BE49-F238E27FC236}">
                <a16:creationId xmlns:a16="http://schemas.microsoft.com/office/drawing/2014/main" id="{C186FFBF-A41D-4544-8410-1FD0EAB46E9F}"/>
              </a:ext>
            </a:extLst>
          </p:cNvPr>
          <p:cNvSpPr txBox="1"/>
          <p:nvPr/>
        </p:nvSpPr>
        <p:spPr>
          <a:xfrm>
            <a:off x="-1213503" y="-222191"/>
            <a:ext cx="184731" cy="369332"/>
          </a:xfrm>
          <a:prstGeom prst="rect">
            <a:avLst/>
          </a:prstGeom>
          <a:noFill/>
        </p:spPr>
        <p:txBody>
          <a:bodyPr wrap="none" rtlCol="0">
            <a:spAutoFit/>
          </a:bodyPr>
          <a:lstStyle/>
          <a:p>
            <a:endParaRPr lang="en-AT"/>
          </a:p>
        </p:txBody>
      </p:sp>
    </p:spTree>
    <p:extLst>
      <p:ext uri="{BB962C8B-B14F-4D97-AF65-F5344CB8AC3E}">
        <p14:creationId xmlns:p14="http://schemas.microsoft.com/office/powerpoint/2010/main" val="159899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P spid="38" grpId="0"/>
      <p:bldP spid="39" grpId="0"/>
      <p:bldP spid="4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5017204F-C6DA-F34F-9421-0EEEDF0BD2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5816" y="1684919"/>
            <a:ext cx="2948252" cy="1008112"/>
          </a:xfrm>
        </p:spPr>
      </p:pic>
      <p:pic>
        <p:nvPicPr>
          <p:cNvPr id="7" name="Picture 6" descr="A close up of a sign&#10;&#10;Description automatically generated">
            <a:extLst>
              <a:ext uri="{FF2B5EF4-FFF2-40B4-BE49-F238E27FC236}">
                <a16:creationId xmlns:a16="http://schemas.microsoft.com/office/drawing/2014/main" id="{B3403C51-3D3A-534C-A111-4CC57E447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5819" y="1684920"/>
            <a:ext cx="2948249" cy="1008111"/>
          </a:xfrm>
          <a:prstGeom prst="rect">
            <a:avLst/>
          </a:prstGeom>
        </p:spPr>
      </p:pic>
      <p:pic>
        <p:nvPicPr>
          <p:cNvPr id="9" name="Picture 8" descr="A close up of a sign&#10;&#10;Description automatically generated">
            <a:extLst>
              <a:ext uri="{FF2B5EF4-FFF2-40B4-BE49-F238E27FC236}">
                <a16:creationId xmlns:a16="http://schemas.microsoft.com/office/drawing/2014/main" id="{5A8193F3-3B8A-9A49-937D-299B166975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5815" y="1684918"/>
            <a:ext cx="2948249" cy="1008111"/>
          </a:xfrm>
          <a:prstGeom prst="rect">
            <a:avLst/>
          </a:prstGeom>
        </p:spPr>
      </p:pic>
      <p:pic>
        <p:nvPicPr>
          <p:cNvPr id="11" name="Picture 10" descr="A picture containing drawing, clock&#10;&#10;Description automatically generated">
            <a:extLst>
              <a:ext uri="{FF2B5EF4-FFF2-40B4-BE49-F238E27FC236}">
                <a16:creationId xmlns:a16="http://schemas.microsoft.com/office/drawing/2014/main" id="{E769BC50-021E-9642-B9F1-57D1B8D3D6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5810" y="1681603"/>
            <a:ext cx="2948249" cy="1008111"/>
          </a:xfrm>
          <a:prstGeom prst="rect">
            <a:avLst/>
          </a:prstGeom>
        </p:spPr>
      </p:pic>
      <p:pic>
        <p:nvPicPr>
          <p:cNvPr id="13" name="Picture 12" descr="A close up of a sign&#10;&#10;Description automatically generated">
            <a:extLst>
              <a:ext uri="{FF2B5EF4-FFF2-40B4-BE49-F238E27FC236}">
                <a16:creationId xmlns:a16="http://schemas.microsoft.com/office/drawing/2014/main" id="{BFB443E0-0D72-7C48-8337-C723659B19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9329" y="1678286"/>
            <a:ext cx="2948246" cy="1008110"/>
          </a:xfrm>
          <a:prstGeom prst="rect">
            <a:avLst/>
          </a:prstGeom>
        </p:spPr>
      </p:pic>
      <p:pic>
        <p:nvPicPr>
          <p:cNvPr id="15" name="Picture 14" descr="A close up of a sign&#10;&#10;Description automatically generated">
            <a:extLst>
              <a:ext uri="{FF2B5EF4-FFF2-40B4-BE49-F238E27FC236}">
                <a16:creationId xmlns:a16="http://schemas.microsoft.com/office/drawing/2014/main" id="{5ABC6386-1612-4E49-A96E-799996E23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9" y="3321781"/>
            <a:ext cx="1263537" cy="432048"/>
          </a:xfrm>
          <a:prstGeom prst="rect">
            <a:avLst/>
          </a:prstGeom>
        </p:spPr>
      </p:pic>
      <p:pic>
        <p:nvPicPr>
          <p:cNvPr id="17" name="Picture 16">
            <a:extLst>
              <a:ext uri="{FF2B5EF4-FFF2-40B4-BE49-F238E27FC236}">
                <a16:creationId xmlns:a16="http://schemas.microsoft.com/office/drawing/2014/main" id="{053CB173-637A-DA49-9F66-0A74043285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7394" y="3321781"/>
            <a:ext cx="228600" cy="406400"/>
          </a:xfrm>
          <a:prstGeom prst="rect">
            <a:avLst/>
          </a:prstGeom>
        </p:spPr>
      </p:pic>
      <p:pic>
        <p:nvPicPr>
          <p:cNvPr id="19" name="Picture 18">
            <a:extLst>
              <a:ext uri="{FF2B5EF4-FFF2-40B4-BE49-F238E27FC236}">
                <a16:creationId xmlns:a16="http://schemas.microsoft.com/office/drawing/2014/main" id="{610AE2DE-D1E0-454F-90AB-B9BD633DE1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5940" y="3309205"/>
            <a:ext cx="215900" cy="393700"/>
          </a:xfrm>
          <a:prstGeom prst="rect">
            <a:avLst/>
          </a:prstGeom>
        </p:spPr>
      </p:pic>
      <p:pic>
        <p:nvPicPr>
          <p:cNvPr id="21" name="Picture 20">
            <a:extLst>
              <a:ext uri="{FF2B5EF4-FFF2-40B4-BE49-F238E27FC236}">
                <a16:creationId xmlns:a16="http://schemas.microsoft.com/office/drawing/2014/main" id="{ED5621D4-4459-5740-88C2-70765148CE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91786" y="3290983"/>
            <a:ext cx="241300" cy="419100"/>
          </a:xfrm>
          <a:prstGeom prst="rect">
            <a:avLst/>
          </a:prstGeom>
        </p:spPr>
      </p:pic>
      <p:pic>
        <p:nvPicPr>
          <p:cNvPr id="23" name="Picture 22">
            <a:extLst>
              <a:ext uri="{FF2B5EF4-FFF2-40B4-BE49-F238E27FC236}">
                <a16:creationId xmlns:a16="http://schemas.microsoft.com/office/drawing/2014/main" id="{13FAA97C-7230-8144-88BB-4A9B3EED80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1733" y="3283681"/>
            <a:ext cx="241300" cy="457200"/>
          </a:xfrm>
          <a:prstGeom prst="rect">
            <a:avLst/>
          </a:prstGeom>
        </p:spPr>
      </p:pic>
      <p:pic>
        <p:nvPicPr>
          <p:cNvPr id="25" name="Picture 24">
            <a:extLst>
              <a:ext uri="{FF2B5EF4-FFF2-40B4-BE49-F238E27FC236}">
                <a16:creationId xmlns:a16="http://schemas.microsoft.com/office/drawing/2014/main" id="{5AE86227-FCDA-5444-A42D-A8D36EA46B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94472" y="3437033"/>
            <a:ext cx="546100" cy="127000"/>
          </a:xfrm>
          <a:prstGeom prst="rect">
            <a:avLst/>
          </a:prstGeom>
        </p:spPr>
      </p:pic>
      <p:pic>
        <p:nvPicPr>
          <p:cNvPr id="27" name="Picture 26">
            <a:extLst>
              <a:ext uri="{FF2B5EF4-FFF2-40B4-BE49-F238E27FC236}">
                <a16:creationId xmlns:a16="http://schemas.microsoft.com/office/drawing/2014/main" id="{78FFE1AB-32C3-7C44-91EF-D7FB62C2A2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03505" y="3281348"/>
            <a:ext cx="190500" cy="406400"/>
          </a:xfrm>
          <a:prstGeom prst="rect">
            <a:avLst/>
          </a:prstGeom>
        </p:spPr>
      </p:pic>
      <p:pic>
        <p:nvPicPr>
          <p:cNvPr id="29" name="Picture 28">
            <a:extLst>
              <a:ext uri="{FF2B5EF4-FFF2-40B4-BE49-F238E27FC236}">
                <a16:creationId xmlns:a16="http://schemas.microsoft.com/office/drawing/2014/main" id="{483B7C61-027C-EF42-8937-4C620A3CD64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57174" y="3278463"/>
            <a:ext cx="165100" cy="406400"/>
          </a:xfrm>
          <a:prstGeom prst="rect">
            <a:avLst/>
          </a:prstGeom>
        </p:spPr>
      </p:pic>
      <p:pic>
        <p:nvPicPr>
          <p:cNvPr id="31" name="Picture 30">
            <a:extLst>
              <a:ext uri="{FF2B5EF4-FFF2-40B4-BE49-F238E27FC236}">
                <a16:creationId xmlns:a16="http://schemas.microsoft.com/office/drawing/2014/main" id="{4EEDAA70-E3E7-5740-9D9B-509FA1B7F92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6789" y="3278463"/>
            <a:ext cx="1536700" cy="190500"/>
          </a:xfrm>
          <a:prstGeom prst="rect">
            <a:avLst/>
          </a:prstGeom>
        </p:spPr>
      </p:pic>
      <p:pic>
        <p:nvPicPr>
          <p:cNvPr id="33" name="Picture 32">
            <a:extLst>
              <a:ext uri="{FF2B5EF4-FFF2-40B4-BE49-F238E27FC236}">
                <a16:creationId xmlns:a16="http://schemas.microsoft.com/office/drawing/2014/main" id="{FA9622E1-D303-DB4A-850B-D18F1ED6013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05439" y="3645024"/>
            <a:ext cx="1816100" cy="254000"/>
          </a:xfrm>
          <a:prstGeom prst="rect">
            <a:avLst/>
          </a:prstGeom>
        </p:spPr>
      </p:pic>
      <p:sp>
        <p:nvSpPr>
          <p:cNvPr id="3" name="TextBox 2">
            <a:extLst>
              <a:ext uri="{FF2B5EF4-FFF2-40B4-BE49-F238E27FC236}">
                <a16:creationId xmlns:a16="http://schemas.microsoft.com/office/drawing/2014/main" id="{DDBA1359-F6C1-9F44-B3A4-9ABD1CCF533A}"/>
              </a:ext>
            </a:extLst>
          </p:cNvPr>
          <p:cNvSpPr txBox="1"/>
          <p:nvPr/>
        </p:nvSpPr>
        <p:spPr>
          <a:xfrm>
            <a:off x="3635896" y="4431750"/>
            <a:ext cx="1872208" cy="954107"/>
          </a:xfrm>
          <a:prstGeom prst="rect">
            <a:avLst/>
          </a:prstGeom>
          <a:noFill/>
        </p:spPr>
        <p:txBody>
          <a:bodyPr wrap="square" rtlCol="0">
            <a:spAutoFit/>
          </a:bodyPr>
          <a:lstStyle/>
          <a:p>
            <a:r>
              <a:rPr lang="en-GB" sz="1400" dirty="0"/>
              <a:t>Median height: 0.6</a:t>
            </a:r>
          </a:p>
          <a:p>
            <a:r>
              <a:rPr lang="en-GB" sz="1400" dirty="0"/>
              <a:t>Median width: 0.12</a:t>
            </a:r>
          </a:p>
          <a:p>
            <a:r>
              <a:rPr lang="en-GB" sz="1400" dirty="0"/>
              <a:t>Median ratio: 0.57</a:t>
            </a:r>
          </a:p>
          <a:p>
            <a:r>
              <a:rPr lang="en-GB" sz="1400" dirty="0"/>
              <a:t>Median </a:t>
            </a:r>
            <a:r>
              <a:rPr lang="en-GB" sz="1400" dirty="0" err="1"/>
              <a:t>color</a:t>
            </a:r>
            <a:r>
              <a:rPr lang="en-GB" sz="1400" dirty="0"/>
              <a:t>: 119.01</a:t>
            </a:r>
            <a:endParaRPr lang="en-AT" sz="1400" dirty="0"/>
          </a:p>
        </p:txBody>
      </p:sp>
      <p:pic>
        <p:nvPicPr>
          <p:cNvPr id="20" name="Picture 19">
            <a:extLst>
              <a:ext uri="{FF2B5EF4-FFF2-40B4-BE49-F238E27FC236}">
                <a16:creationId xmlns:a16="http://schemas.microsoft.com/office/drawing/2014/main" id="{F02C6DFC-F7C0-DF4D-8139-7E618E332A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7394" y="3321781"/>
            <a:ext cx="228600" cy="406400"/>
          </a:xfrm>
          <a:prstGeom prst="rect">
            <a:avLst/>
          </a:prstGeom>
          <a:ln w="28575">
            <a:solidFill>
              <a:srgbClr val="00FF00"/>
            </a:solidFill>
          </a:ln>
        </p:spPr>
      </p:pic>
      <p:pic>
        <p:nvPicPr>
          <p:cNvPr id="22" name="Picture 21">
            <a:extLst>
              <a:ext uri="{FF2B5EF4-FFF2-40B4-BE49-F238E27FC236}">
                <a16:creationId xmlns:a16="http://schemas.microsoft.com/office/drawing/2014/main" id="{ABECCE04-0E3E-F544-86B2-A696DC9FB9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5940" y="3309205"/>
            <a:ext cx="215900" cy="393700"/>
          </a:xfrm>
          <a:prstGeom prst="rect">
            <a:avLst/>
          </a:prstGeom>
          <a:ln w="28575">
            <a:solidFill>
              <a:srgbClr val="00FF00"/>
            </a:solidFill>
          </a:ln>
        </p:spPr>
      </p:pic>
      <p:pic>
        <p:nvPicPr>
          <p:cNvPr id="24" name="Picture 23">
            <a:extLst>
              <a:ext uri="{FF2B5EF4-FFF2-40B4-BE49-F238E27FC236}">
                <a16:creationId xmlns:a16="http://schemas.microsoft.com/office/drawing/2014/main" id="{824FAA4A-A5AB-4A4A-95B0-ADB40FF304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91786" y="3290983"/>
            <a:ext cx="241300" cy="419100"/>
          </a:xfrm>
          <a:prstGeom prst="rect">
            <a:avLst/>
          </a:prstGeom>
          <a:ln w="28575">
            <a:solidFill>
              <a:srgbClr val="00FF00"/>
            </a:solidFill>
          </a:ln>
        </p:spPr>
      </p:pic>
      <p:pic>
        <p:nvPicPr>
          <p:cNvPr id="26" name="Picture 25">
            <a:extLst>
              <a:ext uri="{FF2B5EF4-FFF2-40B4-BE49-F238E27FC236}">
                <a16:creationId xmlns:a16="http://schemas.microsoft.com/office/drawing/2014/main" id="{647E601B-3C7C-6143-8074-48B36CD639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1733" y="3283681"/>
            <a:ext cx="241300" cy="457200"/>
          </a:xfrm>
          <a:prstGeom prst="rect">
            <a:avLst/>
          </a:prstGeom>
          <a:ln w="28575">
            <a:solidFill>
              <a:srgbClr val="00FF00"/>
            </a:solidFill>
          </a:ln>
        </p:spPr>
      </p:pic>
      <p:pic>
        <p:nvPicPr>
          <p:cNvPr id="28" name="Picture 27">
            <a:extLst>
              <a:ext uri="{FF2B5EF4-FFF2-40B4-BE49-F238E27FC236}">
                <a16:creationId xmlns:a16="http://schemas.microsoft.com/office/drawing/2014/main" id="{D2F14C73-B8F9-DC40-BCD8-0945D6FE4D4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03505" y="3281348"/>
            <a:ext cx="190500" cy="406400"/>
          </a:xfrm>
          <a:prstGeom prst="rect">
            <a:avLst/>
          </a:prstGeom>
          <a:ln w="28575">
            <a:solidFill>
              <a:srgbClr val="00FF00"/>
            </a:solidFill>
          </a:ln>
        </p:spPr>
      </p:pic>
      <p:pic>
        <p:nvPicPr>
          <p:cNvPr id="30" name="Picture 29">
            <a:extLst>
              <a:ext uri="{FF2B5EF4-FFF2-40B4-BE49-F238E27FC236}">
                <a16:creationId xmlns:a16="http://schemas.microsoft.com/office/drawing/2014/main" id="{DAFDD1E0-CD0E-0241-AB5D-546F1615CF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57174" y="3278463"/>
            <a:ext cx="165100" cy="406400"/>
          </a:xfrm>
          <a:prstGeom prst="rect">
            <a:avLst/>
          </a:prstGeom>
          <a:ln w="28575">
            <a:solidFill>
              <a:srgbClr val="00FF00"/>
            </a:solidFill>
          </a:ln>
        </p:spPr>
      </p:pic>
      <p:sp>
        <p:nvSpPr>
          <p:cNvPr id="32" name="Title 1">
            <a:extLst>
              <a:ext uri="{FF2B5EF4-FFF2-40B4-BE49-F238E27FC236}">
                <a16:creationId xmlns:a16="http://schemas.microsoft.com/office/drawing/2014/main" id="{49567C99-E1CD-5145-AA4E-AA9AA1975882}"/>
              </a:ext>
            </a:extLst>
          </p:cNvPr>
          <p:cNvSpPr txBox="1">
            <a:spLocks/>
          </p:cNvSpPr>
          <p:nvPr/>
        </p:nvSpPr>
        <p:spPr>
          <a:xfrm>
            <a:off x="457198" y="230269"/>
            <a:ext cx="8229600" cy="492085"/>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t>C</a:t>
            </a:r>
            <a:r>
              <a:rPr lang="en-AT" sz="3600" dirty="0"/>
              <a:t>ut out single char</a:t>
            </a:r>
          </a:p>
        </p:txBody>
      </p:sp>
      <p:graphicFrame>
        <p:nvGraphicFramePr>
          <p:cNvPr id="34" name="Diagram 33">
            <a:extLst>
              <a:ext uri="{FF2B5EF4-FFF2-40B4-BE49-F238E27FC236}">
                <a16:creationId xmlns:a16="http://schemas.microsoft.com/office/drawing/2014/main" id="{AF5BC98D-2106-0A40-8604-5C8020B5B3C6}"/>
              </a:ext>
            </a:extLst>
          </p:cNvPr>
          <p:cNvGraphicFramePr/>
          <p:nvPr>
            <p:extLst>
              <p:ext uri="{D42A27DB-BD31-4B8C-83A1-F6EECF244321}">
                <p14:modId xmlns:p14="http://schemas.microsoft.com/office/powerpoint/2010/main" val="1376239870"/>
              </p:ext>
            </p:extLst>
          </p:nvPr>
        </p:nvGraphicFramePr>
        <p:xfrm>
          <a:off x="1493307" y="798090"/>
          <a:ext cx="6096000" cy="7358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377461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4">
                                            <p:graphicEl>
                                              <a:dgm id="{B402A951-62F8-EF4C-97B0-63115662003B}"/>
                                            </p:graphicEl>
                                          </p:spTgt>
                                        </p:tgtEl>
                                        <p:attrNameLst>
                                          <p:attrName>style.visibility</p:attrName>
                                        </p:attrNameLst>
                                      </p:cBhvr>
                                      <p:to>
                                        <p:strVal val="visible"/>
                                      </p:to>
                                    </p:set>
                                    <p:anim calcmode="lin" valueType="num">
                                      <p:cBhvr additive="base">
                                        <p:cTn id="7" dur="500" fill="hold"/>
                                        <p:tgtEl>
                                          <p:spTgt spid="34">
                                            <p:graphicEl>
                                              <a:dgm id="{B402A951-62F8-EF4C-97B0-63115662003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4">
                                            <p:graphicEl>
                                              <a:dgm id="{B402A951-62F8-EF4C-97B0-63115662003B}"/>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34">
                                            <p:graphicEl>
                                              <a:dgm id="{D54FF66C-8C4A-4F4E-8C48-C5F119C42E08}"/>
                                            </p:graphicEl>
                                          </p:spTgt>
                                        </p:tgtEl>
                                        <p:attrNameLst>
                                          <p:attrName>style.visibility</p:attrName>
                                        </p:attrNameLst>
                                      </p:cBhvr>
                                      <p:to>
                                        <p:strVal val="visible"/>
                                      </p:to>
                                    </p:set>
                                    <p:anim calcmode="lin" valueType="num">
                                      <p:cBhvr additive="base">
                                        <p:cTn id="16" dur="500" fill="hold"/>
                                        <p:tgtEl>
                                          <p:spTgt spid="34">
                                            <p:graphicEl>
                                              <a:dgm id="{D54FF66C-8C4A-4F4E-8C48-C5F119C42E08}"/>
                                            </p:graphic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4">
                                            <p:graphicEl>
                                              <a:dgm id="{D54FF66C-8C4A-4F4E-8C48-C5F119C42E08}"/>
                                            </p:graphicEl>
                                          </p:spTgt>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4">
                                            <p:graphicEl>
                                              <a:dgm id="{3DE66AD0-92F4-5146-91C9-51353A117EBD}"/>
                                            </p:graphicEl>
                                          </p:spTgt>
                                        </p:tgtEl>
                                        <p:attrNameLst>
                                          <p:attrName>style.visibility</p:attrName>
                                        </p:attrNameLst>
                                      </p:cBhvr>
                                      <p:to>
                                        <p:strVal val="visible"/>
                                      </p:to>
                                    </p:set>
                                    <p:anim calcmode="lin" valueType="num">
                                      <p:cBhvr additive="base">
                                        <p:cTn id="25" dur="500" fill="hold"/>
                                        <p:tgtEl>
                                          <p:spTgt spid="34">
                                            <p:graphicEl>
                                              <a:dgm id="{3DE66AD0-92F4-5146-91C9-51353A117EBD}"/>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4">
                                            <p:graphicEl>
                                              <a:dgm id="{3DE66AD0-92F4-5146-91C9-51353A117EBD}"/>
                                            </p:graphicEl>
                                          </p:spTgt>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34">
                                            <p:graphicEl>
                                              <a:dgm id="{641B474D-5210-BC44-B934-06FE79219F2F}"/>
                                            </p:graphicEl>
                                          </p:spTgt>
                                        </p:tgtEl>
                                        <p:attrNameLst>
                                          <p:attrName>style.visibility</p:attrName>
                                        </p:attrNameLst>
                                      </p:cBhvr>
                                      <p:to>
                                        <p:strVal val="visible"/>
                                      </p:to>
                                    </p:set>
                                    <p:anim calcmode="lin" valueType="num">
                                      <p:cBhvr additive="base">
                                        <p:cTn id="34" dur="500" fill="hold"/>
                                        <p:tgtEl>
                                          <p:spTgt spid="34">
                                            <p:graphicEl>
                                              <a:dgm id="{641B474D-5210-BC44-B934-06FE79219F2F}"/>
                                            </p:graphic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34">
                                            <p:graphicEl>
                                              <a:dgm id="{641B474D-5210-BC44-B934-06FE79219F2F}"/>
                                            </p:graphicEl>
                                          </p:spTgt>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barn(inVertical)">
                                      <p:cBhvr>
                                        <p:cTn id="69" dur="1000"/>
                                        <p:tgtEl>
                                          <p:spTgt spid="20"/>
                                        </p:tgtEl>
                                      </p:cBhvr>
                                    </p:animEffect>
                                  </p:childTnLst>
                                </p:cTn>
                              </p:par>
                              <p:par>
                                <p:cTn id="70" presetID="16" presetClass="entr" presetSubtype="21"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arn(inVertical)">
                                      <p:cBhvr>
                                        <p:cTn id="72" dur="1000"/>
                                        <p:tgtEl>
                                          <p:spTgt spid="22"/>
                                        </p:tgtEl>
                                      </p:cBhvr>
                                    </p:animEffect>
                                  </p:childTnLst>
                                </p:cTn>
                              </p:par>
                              <p:par>
                                <p:cTn id="73" presetID="16" presetClass="entr" presetSubtype="2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barn(inVertical)">
                                      <p:cBhvr>
                                        <p:cTn id="75" dur="1000"/>
                                        <p:tgtEl>
                                          <p:spTgt spid="24"/>
                                        </p:tgtEl>
                                      </p:cBhvr>
                                    </p:animEffect>
                                  </p:childTnLst>
                                </p:cTn>
                              </p:par>
                              <p:par>
                                <p:cTn id="76" presetID="16" presetClass="entr" presetSubtype="21"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barn(inVertical)">
                                      <p:cBhvr>
                                        <p:cTn id="78" dur="1000"/>
                                        <p:tgtEl>
                                          <p:spTgt spid="26"/>
                                        </p:tgtEl>
                                      </p:cBhvr>
                                    </p:animEffect>
                                  </p:childTnLst>
                                </p:cTn>
                              </p:par>
                              <p:par>
                                <p:cTn id="79" presetID="16" presetClass="entr" presetSubtype="21"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barn(inVertical)">
                                      <p:cBhvr>
                                        <p:cTn id="81" dur="1000"/>
                                        <p:tgtEl>
                                          <p:spTgt spid="28"/>
                                        </p:tgtEl>
                                      </p:cBhvr>
                                    </p:animEffect>
                                  </p:childTnLst>
                                </p:cTn>
                              </p:par>
                              <p:par>
                                <p:cTn id="82" presetID="16" presetClass="entr" presetSubtype="21"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barn(inVertical)">
                                      <p:cBhvr>
                                        <p:cTn id="84"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34"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0D2D-5B9C-0D4C-A7A6-121D899DF738}"/>
              </a:ext>
            </a:extLst>
          </p:cNvPr>
          <p:cNvSpPr>
            <a:spLocks noGrp="1"/>
          </p:cNvSpPr>
          <p:nvPr>
            <p:ph type="title"/>
          </p:nvPr>
        </p:nvSpPr>
        <p:spPr/>
        <p:txBody>
          <a:bodyPr>
            <a:normAutofit/>
          </a:bodyPr>
          <a:lstStyle/>
          <a:p>
            <a:r>
              <a:rPr lang="en-GB" dirty="0"/>
              <a:t>O</a:t>
            </a:r>
            <a:r>
              <a:rPr lang="en-AT" dirty="0"/>
              <a:t>cr</a:t>
            </a:r>
          </a:p>
        </p:txBody>
      </p:sp>
      <p:pic>
        <p:nvPicPr>
          <p:cNvPr id="11" name="Content Placeholder 10">
            <a:extLst>
              <a:ext uri="{FF2B5EF4-FFF2-40B4-BE49-F238E27FC236}">
                <a16:creationId xmlns:a16="http://schemas.microsoft.com/office/drawing/2014/main" id="{0A204878-ABD4-824A-A257-289D4C414C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0388" y="2982809"/>
            <a:ext cx="190500" cy="406400"/>
          </a:xfrm>
        </p:spPr>
      </p:pic>
      <p:pic>
        <p:nvPicPr>
          <p:cNvPr id="4" name="Picture 3">
            <a:extLst>
              <a:ext uri="{FF2B5EF4-FFF2-40B4-BE49-F238E27FC236}">
                <a16:creationId xmlns:a16="http://schemas.microsoft.com/office/drawing/2014/main" id="{D553F55A-7E70-AE4D-B17D-BB02E2EBA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4388" y="1621726"/>
            <a:ext cx="228600" cy="406400"/>
          </a:xfrm>
          <a:prstGeom prst="rect">
            <a:avLst/>
          </a:prstGeom>
          <a:ln w="28575">
            <a:noFill/>
          </a:ln>
        </p:spPr>
      </p:pic>
      <p:pic>
        <p:nvPicPr>
          <p:cNvPr id="5" name="Picture 4">
            <a:extLst>
              <a:ext uri="{FF2B5EF4-FFF2-40B4-BE49-F238E27FC236}">
                <a16:creationId xmlns:a16="http://schemas.microsoft.com/office/drawing/2014/main" id="{28436598-6EE5-F34F-91CB-6574BB271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2934" y="1609150"/>
            <a:ext cx="215900" cy="393700"/>
          </a:xfrm>
          <a:prstGeom prst="rect">
            <a:avLst/>
          </a:prstGeom>
          <a:ln w="28575">
            <a:noFill/>
          </a:ln>
        </p:spPr>
      </p:pic>
      <p:pic>
        <p:nvPicPr>
          <p:cNvPr id="6" name="Picture 5">
            <a:extLst>
              <a:ext uri="{FF2B5EF4-FFF2-40B4-BE49-F238E27FC236}">
                <a16:creationId xmlns:a16="http://schemas.microsoft.com/office/drawing/2014/main" id="{98709EEF-5CA5-1348-A389-1FF56D50E6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8780" y="1590928"/>
            <a:ext cx="241300" cy="419100"/>
          </a:xfrm>
          <a:prstGeom prst="rect">
            <a:avLst/>
          </a:prstGeom>
          <a:ln w="28575">
            <a:noFill/>
          </a:ln>
        </p:spPr>
      </p:pic>
      <p:pic>
        <p:nvPicPr>
          <p:cNvPr id="7" name="Picture 6">
            <a:extLst>
              <a:ext uri="{FF2B5EF4-FFF2-40B4-BE49-F238E27FC236}">
                <a16:creationId xmlns:a16="http://schemas.microsoft.com/office/drawing/2014/main" id="{966F851D-5455-E24A-825D-9F62FEE4F0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8727" y="1583626"/>
            <a:ext cx="241300" cy="457200"/>
          </a:xfrm>
          <a:prstGeom prst="rect">
            <a:avLst/>
          </a:prstGeom>
          <a:ln w="28575">
            <a:noFill/>
          </a:ln>
        </p:spPr>
      </p:pic>
      <p:pic>
        <p:nvPicPr>
          <p:cNvPr id="8" name="Picture 7">
            <a:extLst>
              <a:ext uri="{FF2B5EF4-FFF2-40B4-BE49-F238E27FC236}">
                <a16:creationId xmlns:a16="http://schemas.microsoft.com/office/drawing/2014/main" id="{35BF18B8-F509-1644-B3DB-B8717C3455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0499" y="1581293"/>
            <a:ext cx="190500" cy="406400"/>
          </a:xfrm>
          <a:prstGeom prst="rect">
            <a:avLst/>
          </a:prstGeom>
          <a:ln w="28575">
            <a:noFill/>
          </a:ln>
        </p:spPr>
      </p:pic>
      <p:pic>
        <p:nvPicPr>
          <p:cNvPr id="9" name="Picture 8">
            <a:extLst>
              <a:ext uri="{FF2B5EF4-FFF2-40B4-BE49-F238E27FC236}">
                <a16:creationId xmlns:a16="http://schemas.microsoft.com/office/drawing/2014/main" id="{2909019D-31D1-4948-93DE-DA22525672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4168" y="1578408"/>
            <a:ext cx="165100" cy="406400"/>
          </a:xfrm>
          <a:prstGeom prst="rect">
            <a:avLst/>
          </a:prstGeom>
          <a:ln w="28575">
            <a:noFill/>
          </a:ln>
        </p:spPr>
      </p:pic>
      <p:pic>
        <p:nvPicPr>
          <p:cNvPr id="13" name="Picture 12">
            <a:extLst>
              <a:ext uri="{FF2B5EF4-FFF2-40B4-BE49-F238E27FC236}">
                <a16:creationId xmlns:a16="http://schemas.microsoft.com/office/drawing/2014/main" id="{2A89DE57-CA26-9E43-9A88-9BD2535B7E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1552" y="2982809"/>
            <a:ext cx="190500" cy="406400"/>
          </a:xfrm>
          <a:prstGeom prst="rect">
            <a:avLst/>
          </a:prstGeom>
        </p:spPr>
      </p:pic>
      <p:pic>
        <p:nvPicPr>
          <p:cNvPr id="15" name="Picture 14">
            <a:extLst>
              <a:ext uri="{FF2B5EF4-FFF2-40B4-BE49-F238E27FC236}">
                <a16:creationId xmlns:a16="http://schemas.microsoft.com/office/drawing/2014/main" id="{5DB7F58A-47EF-5649-8E64-1A593C577B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50388" y="2977937"/>
            <a:ext cx="190500" cy="406400"/>
          </a:xfrm>
          <a:prstGeom prst="rect">
            <a:avLst/>
          </a:prstGeom>
        </p:spPr>
      </p:pic>
      <p:pic>
        <p:nvPicPr>
          <p:cNvPr id="17" name="Picture 16">
            <a:extLst>
              <a:ext uri="{FF2B5EF4-FFF2-40B4-BE49-F238E27FC236}">
                <a16:creationId xmlns:a16="http://schemas.microsoft.com/office/drawing/2014/main" id="{AF9B705C-D7AB-8F4C-A7D3-A26F8DB2EA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0388" y="2982809"/>
            <a:ext cx="190500" cy="406400"/>
          </a:xfrm>
          <a:prstGeom prst="rect">
            <a:avLst/>
          </a:prstGeom>
        </p:spPr>
      </p:pic>
      <p:pic>
        <p:nvPicPr>
          <p:cNvPr id="19" name="Picture 18">
            <a:extLst>
              <a:ext uri="{FF2B5EF4-FFF2-40B4-BE49-F238E27FC236}">
                <a16:creationId xmlns:a16="http://schemas.microsoft.com/office/drawing/2014/main" id="{4E3CB994-2232-2A41-B82E-142E188DA1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60396" y="2982809"/>
            <a:ext cx="215900" cy="393700"/>
          </a:xfrm>
          <a:prstGeom prst="rect">
            <a:avLst/>
          </a:prstGeom>
        </p:spPr>
      </p:pic>
      <p:pic>
        <p:nvPicPr>
          <p:cNvPr id="21" name="Picture 20">
            <a:extLst>
              <a:ext uri="{FF2B5EF4-FFF2-40B4-BE49-F238E27FC236}">
                <a16:creationId xmlns:a16="http://schemas.microsoft.com/office/drawing/2014/main" id="{683B32AA-32F9-004D-8465-8B23B8F4F20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57140" y="2981534"/>
            <a:ext cx="215900" cy="393700"/>
          </a:xfrm>
          <a:prstGeom prst="rect">
            <a:avLst/>
          </a:prstGeom>
        </p:spPr>
      </p:pic>
      <p:pic>
        <p:nvPicPr>
          <p:cNvPr id="23" name="Picture 22">
            <a:extLst>
              <a:ext uri="{FF2B5EF4-FFF2-40B4-BE49-F238E27FC236}">
                <a16:creationId xmlns:a16="http://schemas.microsoft.com/office/drawing/2014/main" id="{0800852B-FC01-9742-8C19-9C222FC4226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59268" y="2978144"/>
            <a:ext cx="215900" cy="393700"/>
          </a:xfrm>
          <a:prstGeom prst="rect">
            <a:avLst/>
          </a:prstGeom>
        </p:spPr>
      </p:pic>
      <p:pic>
        <p:nvPicPr>
          <p:cNvPr id="25" name="Picture 24">
            <a:extLst>
              <a:ext uri="{FF2B5EF4-FFF2-40B4-BE49-F238E27FC236}">
                <a16:creationId xmlns:a16="http://schemas.microsoft.com/office/drawing/2014/main" id="{1C8E8257-3D1E-2D48-826B-2AC4DDF717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9268" y="2977937"/>
            <a:ext cx="215900" cy="393700"/>
          </a:xfrm>
          <a:prstGeom prst="rect">
            <a:avLst/>
          </a:prstGeom>
        </p:spPr>
      </p:pic>
      <p:pic>
        <p:nvPicPr>
          <p:cNvPr id="27" name="Picture 26">
            <a:extLst>
              <a:ext uri="{FF2B5EF4-FFF2-40B4-BE49-F238E27FC236}">
                <a16:creationId xmlns:a16="http://schemas.microsoft.com/office/drawing/2014/main" id="{C3D177C7-2C44-2841-8D30-B5BCAEA1429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73798" y="2982809"/>
            <a:ext cx="228600" cy="406400"/>
          </a:xfrm>
          <a:prstGeom prst="rect">
            <a:avLst/>
          </a:prstGeom>
        </p:spPr>
      </p:pic>
      <p:pic>
        <p:nvPicPr>
          <p:cNvPr id="29" name="Picture 28">
            <a:extLst>
              <a:ext uri="{FF2B5EF4-FFF2-40B4-BE49-F238E27FC236}">
                <a16:creationId xmlns:a16="http://schemas.microsoft.com/office/drawing/2014/main" id="{11418DCE-FE00-CF4F-A2E4-85FB160072A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73798" y="2982809"/>
            <a:ext cx="228600" cy="406400"/>
          </a:xfrm>
          <a:prstGeom prst="rect">
            <a:avLst/>
          </a:prstGeom>
        </p:spPr>
      </p:pic>
      <p:pic>
        <p:nvPicPr>
          <p:cNvPr id="31" name="Picture 30">
            <a:extLst>
              <a:ext uri="{FF2B5EF4-FFF2-40B4-BE49-F238E27FC236}">
                <a16:creationId xmlns:a16="http://schemas.microsoft.com/office/drawing/2014/main" id="{6FA524B1-25D4-BD4D-9957-5C6F560B427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73798" y="2978144"/>
            <a:ext cx="228600" cy="406400"/>
          </a:xfrm>
          <a:prstGeom prst="rect">
            <a:avLst/>
          </a:prstGeom>
        </p:spPr>
      </p:pic>
      <p:pic>
        <p:nvPicPr>
          <p:cNvPr id="33" name="Picture 32">
            <a:extLst>
              <a:ext uri="{FF2B5EF4-FFF2-40B4-BE49-F238E27FC236}">
                <a16:creationId xmlns:a16="http://schemas.microsoft.com/office/drawing/2014/main" id="{C5B8BA1F-B003-754D-BCD7-B79F1634DEF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73798" y="2977937"/>
            <a:ext cx="228600" cy="406400"/>
          </a:xfrm>
          <a:prstGeom prst="rect">
            <a:avLst/>
          </a:prstGeom>
        </p:spPr>
      </p:pic>
      <p:pic>
        <p:nvPicPr>
          <p:cNvPr id="35" name="Picture 34">
            <a:extLst>
              <a:ext uri="{FF2B5EF4-FFF2-40B4-BE49-F238E27FC236}">
                <a16:creationId xmlns:a16="http://schemas.microsoft.com/office/drawing/2014/main" id="{C3173F5A-2995-D949-AD0B-ABF5F034C5E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466337" y="2989159"/>
            <a:ext cx="165100" cy="406400"/>
          </a:xfrm>
          <a:prstGeom prst="rect">
            <a:avLst/>
          </a:prstGeom>
        </p:spPr>
      </p:pic>
      <p:pic>
        <p:nvPicPr>
          <p:cNvPr id="37" name="Picture 36">
            <a:extLst>
              <a:ext uri="{FF2B5EF4-FFF2-40B4-BE49-F238E27FC236}">
                <a16:creationId xmlns:a16="http://schemas.microsoft.com/office/drawing/2014/main" id="{E124F5AF-D782-5C45-BDB2-D971B1728EC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469170" y="2982809"/>
            <a:ext cx="165100" cy="406400"/>
          </a:xfrm>
          <a:prstGeom prst="rect">
            <a:avLst/>
          </a:prstGeom>
        </p:spPr>
      </p:pic>
      <p:pic>
        <p:nvPicPr>
          <p:cNvPr id="39" name="Picture 38">
            <a:extLst>
              <a:ext uri="{FF2B5EF4-FFF2-40B4-BE49-F238E27FC236}">
                <a16:creationId xmlns:a16="http://schemas.microsoft.com/office/drawing/2014/main" id="{8BC2F6BF-AD7B-B34F-82DB-313CAD363A5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69536" y="2977937"/>
            <a:ext cx="165100" cy="406400"/>
          </a:xfrm>
          <a:prstGeom prst="rect">
            <a:avLst/>
          </a:prstGeom>
        </p:spPr>
      </p:pic>
      <p:pic>
        <p:nvPicPr>
          <p:cNvPr id="41" name="Picture 40">
            <a:extLst>
              <a:ext uri="{FF2B5EF4-FFF2-40B4-BE49-F238E27FC236}">
                <a16:creationId xmlns:a16="http://schemas.microsoft.com/office/drawing/2014/main" id="{5A2ECF26-3C13-3949-BDC5-FCFADCBDAB7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69536" y="2977937"/>
            <a:ext cx="165100" cy="406400"/>
          </a:xfrm>
          <a:prstGeom prst="rect">
            <a:avLst/>
          </a:prstGeom>
        </p:spPr>
      </p:pic>
      <p:pic>
        <p:nvPicPr>
          <p:cNvPr id="43" name="Picture 42">
            <a:extLst>
              <a:ext uri="{FF2B5EF4-FFF2-40B4-BE49-F238E27FC236}">
                <a16:creationId xmlns:a16="http://schemas.microsoft.com/office/drawing/2014/main" id="{3E711C05-C25C-6C46-95CA-19708BE73BE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66759" y="2982809"/>
            <a:ext cx="241300" cy="419100"/>
          </a:xfrm>
          <a:prstGeom prst="rect">
            <a:avLst/>
          </a:prstGeom>
        </p:spPr>
      </p:pic>
      <p:pic>
        <p:nvPicPr>
          <p:cNvPr id="45" name="Picture 44">
            <a:extLst>
              <a:ext uri="{FF2B5EF4-FFF2-40B4-BE49-F238E27FC236}">
                <a16:creationId xmlns:a16="http://schemas.microsoft.com/office/drawing/2014/main" id="{64A2CFD8-7EA0-5B41-97F9-937972AC2FB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61516" y="2976459"/>
            <a:ext cx="241300" cy="419100"/>
          </a:xfrm>
          <a:prstGeom prst="rect">
            <a:avLst/>
          </a:prstGeom>
        </p:spPr>
      </p:pic>
      <p:pic>
        <p:nvPicPr>
          <p:cNvPr id="47" name="Picture 46">
            <a:extLst>
              <a:ext uri="{FF2B5EF4-FFF2-40B4-BE49-F238E27FC236}">
                <a16:creationId xmlns:a16="http://schemas.microsoft.com/office/drawing/2014/main" id="{C5AE3B1B-5BA5-294C-ADDB-C8A6D3152F44}"/>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965345" y="2977937"/>
            <a:ext cx="241300" cy="419100"/>
          </a:xfrm>
          <a:prstGeom prst="rect">
            <a:avLst/>
          </a:prstGeom>
        </p:spPr>
      </p:pic>
      <p:pic>
        <p:nvPicPr>
          <p:cNvPr id="49" name="Picture 48">
            <a:extLst>
              <a:ext uri="{FF2B5EF4-FFF2-40B4-BE49-F238E27FC236}">
                <a16:creationId xmlns:a16="http://schemas.microsoft.com/office/drawing/2014/main" id="{83CAE4AE-53F2-B542-97EE-13238BC175B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965345" y="2971800"/>
            <a:ext cx="241300" cy="419100"/>
          </a:xfrm>
          <a:prstGeom prst="rect">
            <a:avLst/>
          </a:prstGeom>
        </p:spPr>
      </p:pic>
      <p:pic>
        <p:nvPicPr>
          <p:cNvPr id="51" name="Picture 50">
            <a:extLst>
              <a:ext uri="{FF2B5EF4-FFF2-40B4-BE49-F238E27FC236}">
                <a16:creationId xmlns:a16="http://schemas.microsoft.com/office/drawing/2014/main" id="{FE637441-B223-8C49-BB40-3CDEDF506B8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471444" y="2982809"/>
            <a:ext cx="241300" cy="457200"/>
          </a:xfrm>
          <a:prstGeom prst="rect">
            <a:avLst/>
          </a:prstGeom>
        </p:spPr>
      </p:pic>
      <p:pic>
        <p:nvPicPr>
          <p:cNvPr id="53" name="Picture 52">
            <a:extLst>
              <a:ext uri="{FF2B5EF4-FFF2-40B4-BE49-F238E27FC236}">
                <a16:creationId xmlns:a16="http://schemas.microsoft.com/office/drawing/2014/main" id="{5D734269-7EA7-B84A-AF0A-75C3941FC21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474509" y="2982809"/>
            <a:ext cx="241300" cy="457200"/>
          </a:xfrm>
          <a:prstGeom prst="rect">
            <a:avLst/>
          </a:prstGeom>
        </p:spPr>
      </p:pic>
      <p:pic>
        <p:nvPicPr>
          <p:cNvPr id="55" name="Picture 54">
            <a:extLst>
              <a:ext uri="{FF2B5EF4-FFF2-40B4-BE49-F238E27FC236}">
                <a16:creationId xmlns:a16="http://schemas.microsoft.com/office/drawing/2014/main" id="{B32876B4-700D-6645-A9C0-A4D35BD3BCB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474643" y="2977724"/>
            <a:ext cx="241300" cy="457200"/>
          </a:xfrm>
          <a:prstGeom prst="rect">
            <a:avLst/>
          </a:prstGeom>
        </p:spPr>
      </p:pic>
      <p:pic>
        <p:nvPicPr>
          <p:cNvPr id="57" name="Picture 56">
            <a:extLst>
              <a:ext uri="{FF2B5EF4-FFF2-40B4-BE49-F238E27FC236}">
                <a16:creationId xmlns:a16="http://schemas.microsoft.com/office/drawing/2014/main" id="{8AE4484D-0624-E44D-9D53-11FEE20E707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461427" y="2971800"/>
            <a:ext cx="241300" cy="457200"/>
          </a:xfrm>
          <a:prstGeom prst="rect">
            <a:avLst/>
          </a:prstGeom>
        </p:spPr>
      </p:pic>
      <p:cxnSp>
        <p:nvCxnSpPr>
          <p:cNvPr id="59" name="Straight Arrow Connector 58">
            <a:extLst>
              <a:ext uri="{FF2B5EF4-FFF2-40B4-BE49-F238E27FC236}">
                <a16:creationId xmlns:a16="http://schemas.microsoft.com/office/drawing/2014/main" id="{D138F0B5-1487-FE4E-B4F3-E7353D5E3E93}"/>
              </a:ext>
            </a:extLst>
          </p:cNvPr>
          <p:cNvCxnSpPr>
            <a:cxnSpLocks/>
          </p:cNvCxnSpPr>
          <p:nvPr/>
        </p:nvCxnSpPr>
        <p:spPr>
          <a:xfrm>
            <a:off x="2784716" y="3547864"/>
            <a:ext cx="0" cy="36004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61" name="Straight Arrow Connector 60">
            <a:extLst>
              <a:ext uri="{FF2B5EF4-FFF2-40B4-BE49-F238E27FC236}">
                <a16:creationId xmlns:a16="http://schemas.microsoft.com/office/drawing/2014/main" id="{2CA7B947-978B-E841-82E1-19AF68B3159A}"/>
              </a:ext>
            </a:extLst>
          </p:cNvPr>
          <p:cNvCxnSpPr>
            <a:cxnSpLocks/>
          </p:cNvCxnSpPr>
          <p:nvPr/>
        </p:nvCxnSpPr>
        <p:spPr>
          <a:xfrm>
            <a:off x="3401600" y="3547864"/>
            <a:ext cx="0" cy="36004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62" name="Straight Arrow Connector 61">
            <a:extLst>
              <a:ext uri="{FF2B5EF4-FFF2-40B4-BE49-F238E27FC236}">
                <a16:creationId xmlns:a16="http://schemas.microsoft.com/office/drawing/2014/main" id="{3EEEC446-002E-F148-985D-CC39F812C8C1}"/>
              </a:ext>
            </a:extLst>
          </p:cNvPr>
          <p:cNvCxnSpPr>
            <a:cxnSpLocks/>
          </p:cNvCxnSpPr>
          <p:nvPr/>
        </p:nvCxnSpPr>
        <p:spPr>
          <a:xfrm>
            <a:off x="3977664" y="3547864"/>
            <a:ext cx="0" cy="36004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63" name="Straight Arrow Connector 62">
            <a:extLst>
              <a:ext uri="{FF2B5EF4-FFF2-40B4-BE49-F238E27FC236}">
                <a16:creationId xmlns:a16="http://schemas.microsoft.com/office/drawing/2014/main" id="{BE38C6C3-0AE6-3445-8D08-D043DEFF6CC8}"/>
              </a:ext>
            </a:extLst>
          </p:cNvPr>
          <p:cNvCxnSpPr>
            <a:cxnSpLocks/>
          </p:cNvCxnSpPr>
          <p:nvPr/>
        </p:nvCxnSpPr>
        <p:spPr>
          <a:xfrm>
            <a:off x="4553728" y="3547864"/>
            <a:ext cx="0" cy="36004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64" name="Straight Arrow Connector 63">
            <a:extLst>
              <a:ext uri="{FF2B5EF4-FFF2-40B4-BE49-F238E27FC236}">
                <a16:creationId xmlns:a16="http://schemas.microsoft.com/office/drawing/2014/main" id="{D8BF7496-4F11-7C4A-8E63-E0CA5E0C1891}"/>
              </a:ext>
            </a:extLst>
          </p:cNvPr>
          <p:cNvCxnSpPr>
            <a:cxnSpLocks/>
          </p:cNvCxnSpPr>
          <p:nvPr/>
        </p:nvCxnSpPr>
        <p:spPr>
          <a:xfrm>
            <a:off x="5129792" y="3547864"/>
            <a:ext cx="0" cy="36004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65" name="Straight Arrow Connector 64">
            <a:extLst>
              <a:ext uri="{FF2B5EF4-FFF2-40B4-BE49-F238E27FC236}">
                <a16:creationId xmlns:a16="http://schemas.microsoft.com/office/drawing/2014/main" id="{A4835518-DE41-1A43-BF14-D43FE507195D}"/>
              </a:ext>
            </a:extLst>
          </p:cNvPr>
          <p:cNvCxnSpPr>
            <a:cxnSpLocks/>
          </p:cNvCxnSpPr>
          <p:nvPr/>
        </p:nvCxnSpPr>
        <p:spPr>
          <a:xfrm>
            <a:off x="5633848" y="3547864"/>
            <a:ext cx="0" cy="36004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66" name="TextBox 65">
            <a:extLst>
              <a:ext uri="{FF2B5EF4-FFF2-40B4-BE49-F238E27FC236}">
                <a16:creationId xmlns:a16="http://schemas.microsoft.com/office/drawing/2014/main" id="{5F9AC900-8765-E44A-906E-69C274813A0A}"/>
              </a:ext>
            </a:extLst>
          </p:cNvPr>
          <p:cNvSpPr txBox="1"/>
          <p:nvPr/>
        </p:nvSpPr>
        <p:spPr>
          <a:xfrm>
            <a:off x="2640703" y="4142873"/>
            <a:ext cx="288025" cy="523220"/>
          </a:xfrm>
          <a:prstGeom prst="rect">
            <a:avLst/>
          </a:prstGeom>
          <a:noFill/>
        </p:spPr>
        <p:txBody>
          <a:bodyPr wrap="square" rtlCol="0">
            <a:spAutoFit/>
          </a:bodyPr>
          <a:lstStyle/>
          <a:p>
            <a:r>
              <a:rPr lang="en-AT" sz="2800" dirty="0"/>
              <a:t>L</a:t>
            </a:r>
          </a:p>
        </p:txBody>
      </p:sp>
      <p:sp>
        <p:nvSpPr>
          <p:cNvPr id="67" name="TextBox 66">
            <a:extLst>
              <a:ext uri="{FF2B5EF4-FFF2-40B4-BE49-F238E27FC236}">
                <a16:creationId xmlns:a16="http://schemas.microsoft.com/office/drawing/2014/main" id="{AF2D7AB4-18FF-2449-BD86-E293884DD7EB}"/>
              </a:ext>
            </a:extLst>
          </p:cNvPr>
          <p:cNvSpPr txBox="1"/>
          <p:nvPr/>
        </p:nvSpPr>
        <p:spPr>
          <a:xfrm>
            <a:off x="3224294" y="4142873"/>
            <a:ext cx="288025" cy="523220"/>
          </a:xfrm>
          <a:prstGeom prst="rect">
            <a:avLst/>
          </a:prstGeom>
          <a:noFill/>
        </p:spPr>
        <p:txBody>
          <a:bodyPr wrap="square" rtlCol="0">
            <a:spAutoFit/>
          </a:bodyPr>
          <a:lstStyle/>
          <a:p>
            <a:r>
              <a:rPr lang="en-AT" sz="2800" dirty="0"/>
              <a:t>8</a:t>
            </a:r>
          </a:p>
        </p:txBody>
      </p:sp>
      <p:sp>
        <p:nvSpPr>
          <p:cNvPr id="68" name="TextBox 67">
            <a:extLst>
              <a:ext uri="{FF2B5EF4-FFF2-40B4-BE49-F238E27FC236}">
                <a16:creationId xmlns:a16="http://schemas.microsoft.com/office/drawing/2014/main" id="{8350D79E-EB26-A84E-829A-F28EAF858A3A}"/>
              </a:ext>
            </a:extLst>
          </p:cNvPr>
          <p:cNvSpPr txBox="1"/>
          <p:nvPr/>
        </p:nvSpPr>
        <p:spPr>
          <a:xfrm>
            <a:off x="3814373" y="4142873"/>
            <a:ext cx="288025" cy="523220"/>
          </a:xfrm>
          <a:prstGeom prst="rect">
            <a:avLst/>
          </a:prstGeom>
          <a:noFill/>
        </p:spPr>
        <p:txBody>
          <a:bodyPr wrap="square" rtlCol="0">
            <a:spAutoFit/>
          </a:bodyPr>
          <a:lstStyle/>
          <a:p>
            <a:r>
              <a:rPr lang="en-AT" sz="2800" dirty="0"/>
              <a:t>8</a:t>
            </a:r>
          </a:p>
        </p:txBody>
      </p:sp>
      <p:sp>
        <p:nvSpPr>
          <p:cNvPr id="69" name="TextBox 68">
            <a:extLst>
              <a:ext uri="{FF2B5EF4-FFF2-40B4-BE49-F238E27FC236}">
                <a16:creationId xmlns:a16="http://schemas.microsoft.com/office/drawing/2014/main" id="{446B7D47-2A03-4547-AFA3-F6B1BD4F8780}"/>
              </a:ext>
            </a:extLst>
          </p:cNvPr>
          <p:cNvSpPr txBox="1"/>
          <p:nvPr/>
        </p:nvSpPr>
        <p:spPr>
          <a:xfrm>
            <a:off x="4404874" y="4142873"/>
            <a:ext cx="288025" cy="523220"/>
          </a:xfrm>
          <a:prstGeom prst="rect">
            <a:avLst/>
          </a:prstGeom>
          <a:noFill/>
        </p:spPr>
        <p:txBody>
          <a:bodyPr wrap="square" rtlCol="0">
            <a:spAutoFit/>
          </a:bodyPr>
          <a:lstStyle/>
          <a:p>
            <a:r>
              <a:rPr lang="en-AT" sz="2800" dirty="0"/>
              <a:t>1</a:t>
            </a:r>
          </a:p>
        </p:txBody>
      </p:sp>
      <p:sp>
        <p:nvSpPr>
          <p:cNvPr id="70" name="TextBox 69">
            <a:extLst>
              <a:ext uri="{FF2B5EF4-FFF2-40B4-BE49-F238E27FC236}">
                <a16:creationId xmlns:a16="http://schemas.microsoft.com/office/drawing/2014/main" id="{27334939-C608-1C4D-B0E3-F9376F417AA4}"/>
              </a:ext>
            </a:extLst>
          </p:cNvPr>
          <p:cNvSpPr txBox="1"/>
          <p:nvPr/>
        </p:nvSpPr>
        <p:spPr>
          <a:xfrm>
            <a:off x="4938153" y="4142873"/>
            <a:ext cx="288025" cy="523220"/>
          </a:xfrm>
          <a:prstGeom prst="rect">
            <a:avLst/>
          </a:prstGeom>
          <a:noFill/>
        </p:spPr>
        <p:txBody>
          <a:bodyPr wrap="square" rtlCol="0">
            <a:spAutoFit/>
          </a:bodyPr>
          <a:lstStyle/>
          <a:p>
            <a:r>
              <a:rPr lang="en-AT" sz="2800" dirty="0"/>
              <a:t>N</a:t>
            </a:r>
          </a:p>
        </p:txBody>
      </p:sp>
      <p:sp>
        <p:nvSpPr>
          <p:cNvPr id="71" name="TextBox 70">
            <a:extLst>
              <a:ext uri="{FF2B5EF4-FFF2-40B4-BE49-F238E27FC236}">
                <a16:creationId xmlns:a16="http://schemas.microsoft.com/office/drawing/2014/main" id="{B05B5648-C45E-9A4E-95FA-683A5B1CE2C6}"/>
              </a:ext>
            </a:extLst>
          </p:cNvPr>
          <p:cNvSpPr txBox="1"/>
          <p:nvPr/>
        </p:nvSpPr>
        <p:spPr>
          <a:xfrm>
            <a:off x="5461427" y="4142873"/>
            <a:ext cx="288025" cy="523220"/>
          </a:xfrm>
          <a:prstGeom prst="rect">
            <a:avLst/>
          </a:prstGeom>
          <a:noFill/>
        </p:spPr>
        <p:txBody>
          <a:bodyPr wrap="square" rtlCol="0">
            <a:spAutoFit/>
          </a:bodyPr>
          <a:lstStyle/>
          <a:p>
            <a:r>
              <a:rPr lang="en-AT" sz="2800" dirty="0"/>
              <a:t>X</a:t>
            </a:r>
          </a:p>
        </p:txBody>
      </p:sp>
      <p:sp>
        <p:nvSpPr>
          <p:cNvPr id="72" name="TextBox 71">
            <a:extLst>
              <a:ext uri="{FF2B5EF4-FFF2-40B4-BE49-F238E27FC236}">
                <a16:creationId xmlns:a16="http://schemas.microsoft.com/office/drawing/2014/main" id="{B44E8F82-C8F2-0949-8466-A770998C6270}"/>
              </a:ext>
            </a:extLst>
          </p:cNvPr>
          <p:cNvSpPr txBox="1"/>
          <p:nvPr/>
        </p:nvSpPr>
        <p:spPr>
          <a:xfrm>
            <a:off x="981235" y="2398560"/>
            <a:ext cx="1594520" cy="369332"/>
          </a:xfrm>
          <a:prstGeom prst="rect">
            <a:avLst/>
          </a:prstGeom>
          <a:noFill/>
        </p:spPr>
        <p:txBody>
          <a:bodyPr wrap="square" rtlCol="0">
            <a:spAutoFit/>
          </a:bodyPr>
          <a:lstStyle/>
          <a:p>
            <a:r>
              <a:rPr lang="en-AT" dirty="0"/>
              <a:t>Input:</a:t>
            </a:r>
          </a:p>
        </p:txBody>
      </p:sp>
      <p:sp>
        <p:nvSpPr>
          <p:cNvPr id="73" name="TextBox 72">
            <a:extLst>
              <a:ext uri="{FF2B5EF4-FFF2-40B4-BE49-F238E27FC236}">
                <a16:creationId xmlns:a16="http://schemas.microsoft.com/office/drawing/2014/main" id="{49EC6D23-CB12-5F47-8378-4F5DC5F502E8}"/>
              </a:ext>
            </a:extLst>
          </p:cNvPr>
          <p:cNvSpPr txBox="1"/>
          <p:nvPr/>
        </p:nvSpPr>
        <p:spPr>
          <a:xfrm>
            <a:off x="183975" y="2981534"/>
            <a:ext cx="1594520" cy="369332"/>
          </a:xfrm>
          <a:prstGeom prst="rect">
            <a:avLst/>
          </a:prstGeom>
          <a:noFill/>
        </p:spPr>
        <p:txBody>
          <a:bodyPr wrap="square" rtlCol="0">
            <a:spAutoFit/>
          </a:bodyPr>
          <a:lstStyle/>
          <a:p>
            <a:r>
              <a:rPr lang="en-AT" dirty="0"/>
              <a:t>Preprocessing:</a:t>
            </a:r>
          </a:p>
        </p:txBody>
      </p:sp>
      <p:sp>
        <p:nvSpPr>
          <p:cNvPr id="74" name="TextBox 73">
            <a:extLst>
              <a:ext uri="{FF2B5EF4-FFF2-40B4-BE49-F238E27FC236}">
                <a16:creationId xmlns:a16="http://schemas.microsoft.com/office/drawing/2014/main" id="{E432C801-7487-DB44-88EF-0A5BCA066947}"/>
              </a:ext>
            </a:extLst>
          </p:cNvPr>
          <p:cNvSpPr txBox="1"/>
          <p:nvPr/>
        </p:nvSpPr>
        <p:spPr>
          <a:xfrm>
            <a:off x="1055868" y="3559899"/>
            <a:ext cx="1594520" cy="369332"/>
          </a:xfrm>
          <a:prstGeom prst="rect">
            <a:avLst/>
          </a:prstGeom>
          <a:noFill/>
        </p:spPr>
        <p:txBody>
          <a:bodyPr wrap="square" rtlCol="0">
            <a:spAutoFit/>
          </a:bodyPr>
          <a:lstStyle/>
          <a:p>
            <a:r>
              <a:rPr lang="en-AT" dirty="0"/>
              <a:t>OCR:</a:t>
            </a:r>
          </a:p>
        </p:txBody>
      </p:sp>
      <p:sp>
        <p:nvSpPr>
          <p:cNvPr id="75" name="TextBox 74">
            <a:extLst>
              <a:ext uri="{FF2B5EF4-FFF2-40B4-BE49-F238E27FC236}">
                <a16:creationId xmlns:a16="http://schemas.microsoft.com/office/drawing/2014/main" id="{BAB99FAD-8E66-4B41-B7B6-BDEAAFBBB8D6}"/>
              </a:ext>
            </a:extLst>
          </p:cNvPr>
          <p:cNvSpPr txBox="1"/>
          <p:nvPr/>
        </p:nvSpPr>
        <p:spPr>
          <a:xfrm>
            <a:off x="810934" y="4219817"/>
            <a:ext cx="1594520" cy="369332"/>
          </a:xfrm>
          <a:prstGeom prst="rect">
            <a:avLst/>
          </a:prstGeom>
          <a:noFill/>
        </p:spPr>
        <p:txBody>
          <a:bodyPr wrap="square" rtlCol="0">
            <a:spAutoFit/>
          </a:bodyPr>
          <a:lstStyle/>
          <a:p>
            <a:r>
              <a:rPr lang="en-AT" dirty="0"/>
              <a:t>Output:</a:t>
            </a:r>
          </a:p>
        </p:txBody>
      </p:sp>
    </p:spTree>
    <p:extLst>
      <p:ext uri="{BB962C8B-B14F-4D97-AF65-F5344CB8AC3E}">
        <p14:creationId xmlns:p14="http://schemas.microsoft.com/office/powerpoint/2010/main" val="84045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95 0.00162 L -0.31215 0.11712 " pathEditMode="relative" rAng="0" ptsTypes="AA">
                                      <p:cBhvr>
                                        <p:cTn id="6" dur="2000" fill="hold"/>
                                        <p:tgtEl>
                                          <p:spTgt spid="8"/>
                                        </p:tgtEl>
                                        <p:attrNameLst>
                                          <p:attrName>ppt_x</p:attrName>
                                          <p:attrName>ppt_y</p:attrName>
                                        </p:attrNameLst>
                                      </p:cBhvr>
                                      <p:rCtr x="-15764" y="5764"/>
                                    </p:animMotion>
                                  </p:childTnLst>
                                </p:cTn>
                              </p:par>
                              <p:par>
                                <p:cTn id="7" presetID="0" presetClass="path" presetSubtype="0" accel="50000" decel="50000" fill="hold" nodeType="withEffect">
                                  <p:stCondLst>
                                    <p:cond delay="0"/>
                                  </p:stCondLst>
                                  <p:childTnLst>
                                    <p:animMotion origin="layout" path="M -0.0007 -0.00162 L 0.01493 0.11388 " pathEditMode="relative" rAng="0" ptsTypes="AA">
                                      <p:cBhvr>
                                        <p:cTn id="8" dur="2000" fill="hold"/>
                                        <p:tgtEl>
                                          <p:spTgt spid="5"/>
                                        </p:tgtEl>
                                        <p:attrNameLst>
                                          <p:attrName>ppt_x</p:attrName>
                                          <p:attrName>ppt_y</p:attrName>
                                        </p:attrNameLst>
                                      </p:cBhvr>
                                      <p:rCtr x="781" y="5764"/>
                                    </p:animMotion>
                                  </p:childTnLst>
                                </p:cTn>
                              </p:par>
                              <p:par>
                                <p:cTn id="9" presetID="0" presetClass="path" presetSubtype="0" accel="50000" decel="50000" fill="hold" nodeType="withEffect">
                                  <p:stCondLst>
                                    <p:cond delay="0"/>
                                  </p:stCondLst>
                                  <p:childTnLst>
                                    <p:animMotion origin="layout" path="M 0.00121 -0.00439 L 0.14288 0.11111 " pathEditMode="relative" rAng="0" ptsTypes="AA">
                                      <p:cBhvr>
                                        <p:cTn id="10" dur="2000" fill="hold"/>
                                        <p:tgtEl>
                                          <p:spTgt spid="4"/>
                                        </p:tgtEl>
                                        <p:attrNameLst>
                                          <p:attrName>ppt_x</p:attrName>
                                          <p:attrName>ppt_y</p:attrName>
                                        </p:attrNameLst>
                                      </p:cBhvr>
                                      <p:rCtr x="7083" y="5764"/>
                                    </p:animMotion>
                                  </p:childTnLst>
                                </p:cTn>
                              </p:par>
                              <p:par>
                                <p:cTn id="11" presetID="0" presetClass="path" presetSubtype="0" accel="50000" decel="50000" fill="hold" nodeType="withEffect">
                                  <p:stCondLst>
                                    <p:cond delay="0"/>
                                  </p:stCondLst>
                                  <p:childTnLst>
                                    <p:animMotion origin="layout" path="M -0.00122 0.00185 L -0.17448 0.11736 " pathEditMode="relative" rAng="0" ptsTypes="AA">
                                      <p:cBhvr>
                                        <p:cTn id="12" dur="2000" fill="hold"/>
                                        <p:tgtEl>
                                          <p:spTgt spid="9"/>
                                        </p:tgtEl>
                                        <p:attrNameLst>
                                          <p:attrName>ppt_x</p:attrName>
                                          <p:attrName>ppt_y</p:attrName>
                                        </p:attrNameLst>
                                      </p:cBhvr>
                                      <p:rCtr x="-8663" y="5764"/>
                                    </p:animMotion>
                                  </p:childTnLst>
                                </p:cTn>
                              </p:par>
                              <p:par>
                                <p:cTn id="13" presetID="0" presetClass="path" presetSubtype="0" accel="50000" decel="50000" fill="hold" nodeType="withEffect">
                                  <p:stCondLst>
                                    <p:cond delay="0"/>
                                  </p:stCondLst>
                                  <p:childTnLst>
                                    <p:animMotion origin="layout" path="M 0.00434 -0.00069 L 0.14618 0.11481 " pathEditMode="relative" rAng="0" ptsTypes="AA">
                                      <p:cBhvr>
                                        <p:cTn id="14" dur="2000" fill="hold"/>
                                        <p:tgtEl>
                                          <p:spTgt spid="6"/>
                                        </p:tgtEl>
                                        <p:attrNameLst>
                                          <p:attrName>ppt_x</p:attrName>
                                          <p:attrName>ppt_y</p:attrName>
                                        </p:attrNameLst>
                                      </p:cBhvr>
                                      <p:rCtr x="7083" y="5764"/>
                                    </p:animMotion>
                                  </p:childTnLst>
                                </p:cTn>
                              </p:par>
                              <p:par>
                                <p:cTn id="15" presetID="0" presetClass="path" presetSubtype="0" accel="50000" decel="50000" fill="hold" nodeType="withEffect">
                                  <p:stCondLst>
                                    <p:cond delay="0"/>
                                  </p:stCondLst>
                                  <p:childTnLst>
                                    <p:animMotion origin="layout" path="M 0.00539 -0.00254 L 0.13125 0.11296 " pathEditMode="relative" rAng="0" ptsTypes="AA">
                                      <p:cBhvr>
                                        <p:cTn id="16" dur="2000" fill="hold"/>
                                        <p:tgtEl>
                                          <p:spTgt spid="7"/>
                                        </p:tgtEl>
                                        <p:attrNameLst>
                                          <p:attrName>ppt_x</p:attrName>
                                          <p:attrName>ppt_y</p:attrName>
                                        </p:attrNameLst>
                                      </p:cBhvr>
                                      <p:rCtr x="6285" y="5764"/>
                                    </p:animMotion>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7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1"/>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47"/>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5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3"/>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9"/>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5"/>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4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3"/>
                                        </p:tgtEl>
                                        <p:attrNameLst>
                                          <p:attrName>style.visibility</p:attrName>
                                        </p:attrNameLst>
                                      </p:cBhvr>
                                      <p:to>
                                        <p:strVal val="visible"/>
                                      </p:to>
                                    </p:set>
                                  </p:childTnLst>
                                </p:cTn>
                              </p:par>
                              <p:par>
                                <p:cTn id="103" presetID="1" presetClass="exit" presetSubtype="0" fill="hold" nodeType="withEffect">
                                  <p:stCondLst>
                                    <p:cond delay="0"/>
                                  </p:stCondLst>
                                  <p:childTnLst>
                                    <p:set>
                                      <p:cBhvr>
                                        <p:cTn id="104" dur="1" fill="hold">
                                          <p:stCondLst>
                                            <p:cond delay="0"/>
                                          </p:stCondLst>
                                        </p:cTn>
                                        <p:tgtEl>
                                          <p:spTgt spid="15"/>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1"/>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49"/>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5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wipe(up)">
                                      <p:cBhvr>
                                        <p:cTn id="119" dur="1000"/>
                                        <p:tgtEl>
                                          <p:spTgt spid="59"/>
                                        </p:tgtEl>
                                      </p:cBhvr>
                                    </p:animEffect>
                                  </p:childTnLst>
                                </p:cTn>
                              </p:par>
                              <p:par>
                                <p:cTn id="120" presetID="22" presetClass="entr" presetSubtype="1" fill="hold" nodeType="with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wipe(up)">
                                      <p:cBhvr>
                                        <p:cTn id="122" dur="1000"/>
                                        <p:tgtEl>
                                          <p:spTgt spid="61"/>
                                        </p:tgtEl>
                                      </p:cBhvr>
                                    </p:animEffect>
                                  </p:childTnLst>
                                </p:cTn>
                              </p:par>
                              <p:par>
                                <p:cTn id="123" presetID="22" presetClass="entr" presetSubtype="1" fill="hold" nodeType="withEffect">
                                  <p:stCondLst>
                                    <p:cond delay="0"/>
                                  </p:stCondLst>
                                  <p:childTnLst>
                                    <p:set>
                                      <p:cBhvr>
                                        <p:cTn id="124" dur="1" fill="hold">
                                          <p:stCondLst>
                                            <p:cond delay="0"/>
                                          </p:stCondLst>
                                        </p:cTn>
                                        <p:tgtEl>
                                          <p:spTgt spid="62"/>
                                        </p:tgtEl>
                                        <p:attrNameLst>
                                          <p:attrName>style.visibility</p:attrName>
                                        </p:attrNameLst>
                                      </p:cBhvr>
                                      <p:to>
                                        <p:strVal val="visible"/>
                                      </p:to>
                                    </p:set>
                                    <p:animEffect transition="in" filter="wipe(up)">
                                      <p:cBhvr>
                                        <p:cTn id="125" dur="1000"/>
                                        <p:tgtEl>
                                          <p:spTgt spid="62"/>
                                        </p:tgtEl>
                                      </p:cBhvr>
                                    </p:animEffect>
                                  </p:childTnLst>
                                </p:cTn>
                              </p:par>
                              <p:par>
                                <p:cTn id="126" presetID="22" presetClass="entr" presetSubtype="1" fill="hold" nodeType="withEffect">
                                  <p:stCondLst>
                                    <p:cond delay="0"/>
                                  </p:stCondLst>
                                  <p:childTnLst>
                                    <p:set>
                                      <p:cBhvr>
                                        <p:cTn id="127" dur="1" fill="hold">
                                          <p:stCondLst>
                                            <p:cond delay="0"/>
                                          </p:stCondLst>
                                        </p:cTn>
                                        <p:tgtEl>
                                          <p:spTgt spid="63"/>
                                        </p:tgtEl>
                                        <p:attrNameLst>
                                          <p:attrName>style.visibility</p:attrName>
                                        </p:attrNameLst>
                                      </p:cBhvr>
                                      <p:to>
                                        <p:strVal val="visible"/>
                                      </p:to>
                                    </p:set>
                                    <p:animEffect transition="in" filter="wipe(up)">
                                      <p:cBhvr>
                                        <p:cTn id="128" dur="1000"/>
                                        <p:tgtEl>
                                          <p:spTgt spid="63"/>
                                        </p:tgtEl>
                                      </p:cBhvr>
                                    </p:animEffect>
                                  </p:childTnLst>
                                </p:cTn>
                              </p:par>
                              <p:par>
                                <p:cTn id="129" presetID="22" presetClass="entr" presetSubtype="1" fill="hold" nodeType="with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wipe(up)">
                                      <p:cBhvr>
                                        <p:cTn id="131" dur="1000"/>
                                        <p:tgtEl>
                                          <p:spTgt spid="64"/>
                                        </p:tgtEl>
                                      </p:cBhvr>
                                    </p:animEffect>
                                  </p:childTnLst>
                                </p:cTn>
                              </p:par>
                              <p:par>
                                <p:cTn id="132" presetID="22" presetClass="entr" presetSubtype="1" fill="hold" nodeType="withEffect">
                                  <p:stCondLst>
                                    <p:cond delay="0"/>
                                  </p:stCondLst>
                                  <p:childTnLst>
                                    <p:set>
                                      <p:cBhvr>
                                        <p:cTn id="133" dur="1" fill="hold">
                                          <p:stCondLst>
                                            <p:cond delay="0"/>
                                          </p:stCondLst>
                                        </p:cTn>
                                        <p:tgtEl>
                                          <p:spTgt spid="65"/>
                                        </p:tgtEl>
                                        <p:attrNameLst>
                                          <p:attrName>style.visibility</p:attrName>
                                        </p:attrNameLst>
                                      </p:cBhvr>
                                      <p:to>
                                        <p:strVal val="visible"/>
                                      </p:to>
                                    </p:set>
                                    <p:animEffect transition="in" filter="wipe(up)">
                                      <p:cBhvr>
                                        <p:cTn id="134" dur="1000"/>
                                        <p:tgtEl>
                                          <p:spTgt spid="65"/>
                                        </p:tgtEl>
                                      </p:cBhvr>
                                    </p:animEffect>
                                  </p:childTnLst>
                                </p:cTn>
                              </p:par>
                              <p:par>
                                <p:cTn id="135" presetID="1" presetClass="entr" presetSubtype="0" fill="hold" grpId="0" nodeType="withEffect">
                                  <p:stCondLst>
                                    <p:cond delay="0"/>
                                  </p:stCondLst>
                                  <p:childTnLst>
                                    <p:set>
                                      <p:cBhvr>
                                        <p:cTn id="136" dur="1" fill="hold">
                                          <p:stCondLst>
                                            <p:cond delay="0"/>
                                          </p:stCondLst>
                                        </p:cTn>
                                        <p:tgtEl>
                                          <p:spTgt spid="74"/>
                                        </p:tgtEl>
                                        <p:attrNameLst>
                                          <p:attrName>style.visibility</p:attrName>
                                        </p:attrNameLst>
                                      </p:cBhvr>
                                      <p:to>
                                        <p:strVal val="visible"/>
                                      </p:to>
                                    </p:set>
                                  </p:childTnLst>
                                </p:cTn>
                              </p:par>
                            </p:childTnLst>
                          </p:cTn>
                        </p:par>
                        <p:par>
                          <p:cTn id="137" fill="hold">
                            <p:stCondLst>
                              <p:cond delay="1000"/>
                            </p:stCondLst>
                            <p:childTnLst>
                              <p:par>
                                <p:cTn id="138" presetID="1" presetClass="entr" presetSubtype="0" fill="hold" grpId="0" nodeType="afterEffect">
                                  <p:stCondLst>
                                    <p:cond delay="0"/>
                                  </p:stCondLst>
                                  <p:childTnLst>
                                    <p:set>
                                      <p:cBhvr>
                                        <p:cTn id="139" dur="1" fill="hold">
                                          <p:stCondLst>
                                            <p:cond delay="0"/>
                                          </p:stCondLst>
                                        </p:cTn>
                                        <p:tgtEl>
                                          <p:spTgt spid="66"/>
                                        </p:tgtEl>
                                        <p:attrNameLst>
                                          <p:attrName>style.visibility</p:attrName>
                                        </p:attrNameLst>
                                      </p:cBhvr>
                                      <p:to>
                                        <p:strVal val="visible"/>
                                      </p:to>
                                    </p:set>
                                  </p:childTnLst>
                                </p:cTn>
                              </p:par>
                            </p:childTnLst>
                          </p:cTn>
                        </p:par>
                        <p:par>
                          <p:cTn id="140" fill="hold">
                            <p:stCondLst>
                              <p:cond delay="1000"/>
                            </p:stCondLst>
                            <p:childTnLst>
                              <p:par>
                                <p:cTn id="141" presetID="1" presetClass="entr" presetSubtype="0" fill="hold" grpId="0" nodeType="afterEffect">
                                  <p:stCondLst>
                                    <p:cond delay="0"/>
                                  </p:stCondLst>
                                  <p:childTnLst>
                                    <p:set>
                                      <p:cBhvr>
                                        <p:cTn id="142" dur="1" fill="hold">
                                          <p:stCondLst>
                                            <p:cond delay="0"/>
                                          </p:stCondLst>
                                        </p:cTn>
                                        <p:tgtEl>
                                          <p:spTgt spid="67"/>
                                        </p:tgtEl>
                                        <p:attrNameLst>
                                          <p:attrName>style.visibility</p:attrName>
                                        </p:attrNameLst>
                                      </p:cBhvr>
                                      <p:to>
                                        <p:strVal val="visible"/>
                                      </p:to>
                                    </p:set>
                                  </p:childTnLst>
                                </p:cTn>
                              </p:par>
                            </p:childTnLst>
                          </p:cTn>
                        </p:par>
                        <p:par>
                          <p:cTn id="143" fill="hold">
                            <p:stCondLst>
                              <p:cond delay="1000"/>
                            </p:stCondLst>
                            <p:childTnLst>
                              <p:par>
                                <p:cTn id="144" presetID="1" presetClass="entr" presetSubtype="0" fill="hold" grpId="0" nodeType="afterEffect">
                                  <p:stCondLst>
                                    <p:cond delay="0"/>
                                  </p:stCondLst>
                                  <p:childTnLst>
                                    <p:set>
                                      <p:cBhvr>
                                        <p:cTn id="145" dur="1" fill="hold">
                                          <p:stCondLst>
                                            <p:cond delay="0"/>
                                          </p:stCondLst>
                                        </p:cTn>
                                        <p:tgtEl>
                                          <p:spTgt spid="68"/>
                                        </p:tgtEl>
                                        <p:attrNameLst>
                                          <p:attrName>style.visibility</p:attrName>
                                        </p:attrNameLst>
                                      </p:cBhvr>
                                      <p:to>
                                        <p:strVal val="visible"/>
                                      </p:to>
                                    </p:set>
                                  </p:childTnLst>
                                </p:cTn>
                              </p:par>
                            </p:childTnLst>
                          </p:cTn>
                        </p:par>
                        <p:par>
                          <p:cTn id="146" fill="hold">
                            <p:stCondLst>
                              <p:cond delay="1000"/>
                            </p:stCondLst>
                            <p:childTnLst>
                              <p:par>
                                <p:cTn id="147" presetID="1" presetClass="entr" presetSubtype="0" fill="hold" grpId="0" nodeType="afterEffect">
                                  <p:stCondLst>
                                    <p:cond delay="0"/>
                                  </p:stCondLst>
                                  <p:childTnLst>
                                    <p:set>
                                      <p:cBhvr>
                                        <p:cTn id="148" dur="1" fill="hold">
                                          <p:stCondLst>
                                            <p:cond delay="0"/>
                                          </p:stCondLst>
                                        </p:cTn>
                                        <p:tgtEl>
                                          <p:spTgt spid="69"/>
                                        </p:tgtEl>
                                        <p:attrNameLst>
                                          <p:attrName>style.visibility</p:attrName>
                                        </p:attrNameLst>
                                      </p:cBhvr>
                                      <p:to>
                                        <p:strVal val="visible"/>
                                      </p:to>
                                    </p:set>
                                  </p:childTnLst>
                                </p:cTn>
                              </p:par>
                            </p:childTnLst>
                          </p:cTn>
                        </p:par>
                        <p:par>
                          <p:cTn id="149" fill="hold">
                            <p:stCondLst>
                              <p:cond delay="1000"/>
                            </p:stCondLst>
                            <p:childTnLst>
                              <p:par>
                                <p:cTn id="150" presetID="1" presetClass="entr" presetSubtype="0" fill="hold" grpId="0" nodeType="afterEffect">
                                  <p:stCondLst>
                                    <p:cond delay="0"/>
                                  </p:stCondLst>
                                  <p:childTnLst>
                                    <p:set>
                                      <p:cBhvr>
                                        <p:cTn id="151" dur="1" fill="hold">
                                          <p:stCondLst>
                                            <p:cond delay="0"/>
                                          </p:stCondLst>
                                        </p:cTn>
                                        <p:tgtEl>
                                          <p:spTgt spid="70"/>
                                        </p:tgtEl>
                                        <p:attrNameLst>
                                          <p:attrName>style.visibility</p:attrName>
                                        </p:attrNameLst>
                                      </p:cBhvr>
                                      <p:to>
                                        <p:strVal val="visible"/>
                                      </p:to>
                                    </p:set>
                                  </p:childTnLst>
                                </p:cTn>
                              </p:par>
                            </p:childTnLst>
                          </p:cTn>
                        </p:par>
                        <p:par>
                          <p:cTn id="152" fill="hold">
                            <p:stCondLst>
                              <p:cond delay="1000"/>
                            </p:stCondLst>
                            <p:childTnLst>
                              <p:par>
                                <p:cTn id="153" presetID="1" presetClass="entr" presetSubtype="0" fill="hold" grpId="0" nodeType="afterEffect">
                                  <p:stCondLst>
                                    <p:cond delay="0"/>
                                  </p:stCondLst>
                                  <p:childTnLst>
                                    <p:set>
                                      <p:cBhvr>
                                        <p:cTn id="154" dur="1" fill="hold">
                                          <p:stCondLst>
                                            <p:cond delay="0"/>
                                          </p:stCondLst>
                                        </p:cTn>
                                        <p:tgtEl>
                                          <p:spTgt spid="7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P spid="72" grpId="0"/>
      <p:bldP spid="73" grpId="0"/>
      <p:bldP spid="74" grpId="0"/>
      <p:bldP spid="7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AD95-1928-5C49-BB37-FC682F86237A}"/>
              </a:ext>
            </a:extLst>
          </p:cNvPr>
          <p:cNvSpPr>
            <a:spLocks noGrp="1"/>
          </p:cNvSpPr>
          <p:nvPr>
            <p:ph type="title"/>
          </p:nvPr>
        </p:nvSpPr>
        <p:spPr/>
        <p:txBody>
          <a:bodyPr/>
          <a:lstStyle/>
          <a:p>
            <a:r>
              <a:rPr lang="en-AT" dirty="0"/>
              <a:t>Preparation for API</a:t>
            </a:r>
          </a:p>
        </p:txBody>
      </p:sp>
      <p:sp>
        <p:nvSpPr>
          <p:cNvPr id="3" name="Content Placeholder 2">
            <a:extLst>
              <a:ext uri="{FF2B5EF4-FFF2-40B4-BE49-F238E27FC236}">
                <a16:creationId xmlns:a16="http://schemas.microsoft.com/office/drawing/2014/main" id="{B82F942C-31B7-994E-8572-6FDCF86041B3}"/>
              </a:ext>
            </a:extLst>
          </p:cNvPr>
          <p:cNvSpPr>
            <a:spLocks noGrp="1"/>
          </p:cNvSpPr>
          <p:nvPr>
            <p:ph idx="1"/>
          </p:nvPr>
        </p:nvSpPr>
        <p:spPr/>
        <p:txBody>
          <a:bodyPr/>
          <a:lstStyle/>
          <a:p>
            <a:pPr>
              <a:buFont typeface="Wingdings" pitchFamily="2" charset="2"/>
              <a:buChar char="ü"/>
            </a:pPr>
            <a:r>
              <a:rPr lang="en-AT" dirty="0"/>
              <a:t>Decentralization</a:t>
            </a:r>
          </a:p>
          <a:p>
            <a:pPr>
              <a:buFont typeface="Wingdings" pitchFamily="2" charset="2"/>
              <a:buChar char="ü"/>
            </a:pPr>
            <a:r>
              <a:rPr lang="de-DE" dirty="0"/>
              <a:t>First: Swap Java</a:t>
            </a:r>
            <a:r>
              <a:rPr lang="en-AT" dirty="0"/>
              <a:t> for Python</a:t>
            </a:r>
          </a:p>
          <a:p>
            <a:pPr>
              <a:buFont typeface="Wingdings" pitchFamily="2" charset="2"/>
              <a:buChar char="ü"/>
            </a:pPr>
            <a:r>
              <a:rPr lang="en-AT" dirty="0"/>
              <a:t>Build REST-Calls using Flask-Framework</a:t>
            </a:r>
          </a:p>
          <a:p>
            <a:pPr>
              <a:buFont typeface="Wingdings" pitchFamily="2" charset="2"/>
              <a:buChar char="ü"/>
            </a:pPr>
            <a:r>
              <a:rPr lang="en-AT" dirty="0"/>
              <a:t>Containerize it!</a:t>
            </a:r>
            <a:endParaRPr lang="de-DE" dirty="0"/>
          </a:p>
        </p:txBody>
      </p:sp>
    </p:spTree>
    <p:extLst>
      <p:ext uri="{BB962C8B-B14F-4D97-AF65-F5344CB8AC3E}">
        <p14:creationId xmlns:p14="http://schemas.microsoft.com/office/powerpoint/2010/main" val="3582718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FE720-2AE1-524B-A912-4C789C1740FF}"/>
              </a:ext>
            </a:extLst>
          </p:cNvPr>
          <p:cNvSpPr>
            <a:spLocks noGrp="1"/>
          </p:cNvSpPr>
          <p:nvPr>
            <p:ph type="title"/>
          </p:nvPr>
        </p:nvSpPr>
        <p:spPr/>
        <p:txBody>
          <a:bodyPr/>
          <a:lstStyle/>
          <a:p>
            <a:r>
              <a:rPr lang="en-AT" dirty="0"/>
              <a:t>Errors &amp; Problems</a:t>
            </a:r>
          </a:p>
        </p:txBody>
      </p:sp>
      <p:graphicFrame>
        <p:nvGraphicFramePr>
          <p:cNvPr id="6" name="Content Placeholder 2">
            <a:extLst>
              <a:ext uri="{FF2B5EF4-FFF2-40B4-BE49-F238E27FC236}">
                <a16:creationId xmlns:a16="http://schemas.microsoft.com/office/drawing/2014/main" id="{C3CA274A-D97C-9B48-8953-1BD06294704E}"/>
              </a:ext>
            </a:extLst>
          </p:cNvPr>
          <p:cNvGraphicFramePr>
            <a:graphicFrameLocks noGrp="1"/>
          </p:cNvGraphicFramePr>
          <p:nvPr>
            <p:ph idx="1"/>
          </p:nvPr>
        </p:nvGraphicFramePr>
        <p:xfrm>
          <a:off x="1028700" y="2286000"/>
          <a:ext cx="72009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622400"/>
      </p:ext>
    </p:extLst>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938</Words>
  <Application>Microsoft Macintosh PowerPoint</Application>
  <PresentationFormat>On-screen Show (4:3)</PresentationFormat>
  <Paragraphs>170</Paragraphs>
  <Slides>12</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Wingdings</vt:lpstr>
      <vt:lpstr>Larissa-Design</vt:lpstr>
      <vt:lpstr>Licence Plate Recognition</vt:lpstr>
      <vt:lpstr>Overview</vt:lpstr>
      <vt:lpstr>From Input to Output?</vt:lpstr>
      <vt:lpstr>Cut out licence plate</vt:lpstr>
      <vt:lpstr>Cut out licence plate</vt:lpstr>
      <vt:lpstr>PowerPoint Presentation</vt:lpstr>
      <vt:lpstr>Ocr</vt:lpstr>
      <vt:lpstr>Preparation for API</vt:lpstr>
      <vt:lpstr>Errors &amp; Problems</vt:lpstr>
      <vt:lpstr>What holds the future?</vt:lpstr>
      <vt:lpstr>PowerPoint Presentation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Licence Plate Recognition</dc:title>
  <dc:creator>Rene Hörschinger</dc:creator>
  <cp:lastModifiedBy>Rene Hörschinger</cp:lastModifiedBy>
  <cp:revision>4</cp:revision>
  <dcterms:created xsi:type="dcterms:W3CDTF">2020-07-01T07:15:32Z</dcterms:created>
  <dcterms:modified xsi:type="dcterms:W3CDTF">2020-07-01T08:38:43Z</dcterms:modified>
</cp:coreProperties>
</file>